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4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5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5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5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06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07" r:id="rId27"/>
    <p:sldId id="282" r:id="rId28"/>
    <p:sldId id="283" r:id="rId29"/>
    <p:sldId id="284" r:id="rId30"/>
    <p:sldId id="285" r:id="rId31"/>
    <p:sldId id="286" r:id="rId32"/>
    <p:sldId id="308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9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10" r:id="rId52"/>
    <p:sldId id="305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3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kxoui25_kj4&amp;list=PLAMBum9_RkuPPGvD7HI9wfsDSxWwJYz94&amp;index=52" TargetMode="Externa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kxoui25_kj4&amp;list=PLAMBum9_RkuPPGvD7HI9wfsDSxWwJYz94&amp;index=52" TargetMode="External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image" Target="../media/image92.jpe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kxoui25_kj4&amp;list=PLAMBum9_RkuPPGvD7HI9wfsDSxWwJYz94&amp;index=52" TargetMode="External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kxoui25_kj4&amp;list=PLAMBum9_RkuPPGvD7HI9wfsDSxWwJYz94&amp;index=52" TargetMode="External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image" Target="../media/image92.jpe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71A3B-5366-434B-9A67-38EDD8E0FC3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62EB4A3-C0AA-499B-9D6E-F6B5F5601EC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Nuke Energy</a:t>
          </a:r>
          <a:b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NSG, HELP-2016</a:t>
          </a:r>
        </a:p>
      </dgm:t>
    </dgm:pt>
    <dgm:pt modelId="{02C835B1-76CF-48E4-A233-4FDD0D034B64}" type="parTrans" cxnId="{ABDB0FFB-84E4-4F15-B064-229F88CA2698}">
      <dgm:prSet/>
      <dgm:spPr/>
      <dgm:t>
        <a:bodyPr/>
        <a:lstStyle/>
        <a:p>
          <a:endParaRPr lang="en-US"/>
        </a:p>
      </dgm:t>
    </dgm:pt>
    <dgm:pt modelId="{4ABE97DE-1006-4EC4-856C-E8B5ABDB90A6}" type="sibTrans" cxnId="{ABDB0FFB-84E4-4F15-B064-229F88CA2698}">
      <dgm:prSet/>
      <dgm:spPr/>
      <dgm:t>
        <a:bodyPr/>
        <a:lstStyle/>
        <a:p>
          <a:endParaRPr lang="en-US"/>
        </a:p>
      </dgm:t>
    </dgm:pt>
    <dgm:pt modelId="{8B7D397A-FD67-4141-B282-D139E45C8E55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Postal, Telecom,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Mass.Comm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(YB)</a:t>
          </a:r>
        </a:p>
      </dgm:t>
    </dgm:pt>
    <dgm:pt modelId="{40DA5242-D7B2-454D-AB19-82E787F545B1}" type="parTrans" cxnId="{E2F4D3BF-4BDB-41AA-AB79-E14D1FA40584}">
      <dgm:prSet/>
      <dgm:spPr/>
      <dgm:t>
        <a:bodyPr/>
        <a:lstStyle/>
        <a:p>
          <a:endParaRPr lang="en-US"/>
        </a:p>
      </dgm:t>
    </dgm:pt>
    <dgm:pt modelId="{107863D2-F0F9-4258-AC6C-8D6E2752E7DB}" type="sibTrans" cxnId="{E2F4D3BF-4BDB-41AA-AB79-E14D1FA40584}">
      <dgm:prSet/>
      <dgm:spPr/>
      <dgm:t>
        <a:bodyPr/>
        <a:lstStyle/>
        <a:p>
          <a:endParaRPr lang="en-US"/>
        </a:p>
      </dgm:t>
    </dgm:pt>
    <dgm:pt modelId="{9C6023D1-166E-49D7-9399-ACB12EA964D5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Kelkar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-PPP</a:t>
          </a:r>
        </a:p>
      </dgm:t>
    </dgm:pt>
    <dgm:pt modelId="{F67448A1-7CE2-4D6A-AE3A-5F2E851A413C}" type="parTrans" cxnId="{B84259AE-1D86-41E1-B018-BA27F1718DCF}">
      <dgm:prSet/>
      <dgm:spPr/>
      <dgm:t>
        <a:bodyPr/>
        <a:lstStyle/>
        <a:p>
          <a:endParaRPr lang="en-US"/>
        </a:p>
      </dgm:t>
    </dgm:pt>
    <dgm:pt modelId="{216F68CD-6FAA-4178-B9BC-BE0722CEBB89}" type="sibTrans" cxnId="{B84259AE-1D86-41E1-B018-BA27F1718DCF}">
      <dgm:prSet/>
      <dgm:spPr/>
      <dgm:t>
        <a:bodyPr/>
        <a:lstStyle/>
        <a:p>
          <a:endParaRPr lang="en-US"/>
        </a:p>
      </dgm:t>
    </dgm:pt>
    <dgm:pt modelId="{DC819E62-5DC5-4BD1-A699-6CFE006798F8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Rail Budget</a:t>
          </a:r>
          <a:b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CAP-2016</a:t>
          </a:r>
        </a:p>
      </dgm:t>
    </dgm:pt>
    <dgm:pt modelId="{0C512F4A-6D4C-4F52-A0A6-BED7C1570489}" type="parTrans" cxnId="{E1774C5F-27AF-4918-A410-FB31015A7AEA}">
      <dgm:prSet/>
      <dgm:spPr/>
      <dgm:t>
        <a:bodyPr/>
        <a:lstStyle/>
        <a:p>
          <a:endParaRPr lang="en-US"/>
        </a:p>
      </dgm:t>
    </dgm:pt>
    <dgm:pt modelId="{8F07CF16-92B1-4348-99E7-36468A6C8794}" type="sibTrans" cxnId="{E1774C5F-27AF-4918-A410-FB31015A7AEA}">
      <dgm:prSet/>
      <dgm:spPr/>
      <dgm:t>
        <a:bodyPr/>
        <a:lstStyle/>
        <a:p>
          <a:endParaRPr lang="en-US"/>
        </a:p>
      </dgm:t>
    </dgm:pt>
    <dgm:pt modelId="{95CA7B65-CA53-4DE7-BDB7-E6B80C56899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Urban Infra-Bills.</a:t>
          </a:r>
        </a:p>
      </dgm:t>
    </dgm:pt>
    <dgm:pt modelId="{7446EFCE-9D52-4534-97D0-0F41CE77B751}" type="parTrans" cxnId="{A6D1CA33-B1DF-4DBA-88F9-82C2776CB932}">
      <dgm:prSet/>
      <dgm:spPr/>
      <dgm:t>
        <a:bodyPr/>
        <a:lstStyle/>
        <a:p>
          <a:endParaRPr lang="en-US"/>
        </a:p>
      </dgm:t>
    </dgm:pt>
    <dgm:pt modelId="{240B65FD-EA83-43BC-8605-74A74C4219F0}" type="sibTrans" cxnId="{A6D1CA33-B1DF-4DBA-88F9-82C2776CB932}">
      <dgm:prSet/>
      <dgm:spPr/>
      <dgm:t>
        <a:bodyPr/>
        <a:lstStyle/>
        <a:p>
          <a:endParaRPr lang="en-US"/>
        </a:p>
      </dgm:t>
    </dgm:pt>
    <dgm:pt modelId="{344CC777-F36D-44F0-A85B-32AEF347895C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Paris Summit</a:t>
          </a:r>
          <a:b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Clean Energy</a:t>
          </a:r>
        </a:p>
      </dgm:t>
    </dgm:pt>
    <dgm:pt modelId="{259E79B3-48B1-4E49-B404-93D9CEBCB896}" type="parTrans" cxnId="{2D538910-85EA-4B4D-AE3D-EC0D3BC7243F}">
      <dgm:prSet/>
      <dgm:spPr/>
      <dgm:t>
        <a:bodyPr/>
        <a:lstStyle/>
        <a:p>
          <a:endParaRPr lang="en-US"/>
        </a:p>
      </dgm:t>
    </dgm:pt>
    <dgm:pt modelId="{9527611E-F8F1-4E4A-BE8E-2917F1CF1B2E}" type="sibTrans" cxnId="{2D538910-85EA-4B4D-AE3D-EC0D3BC7243F}">
      <dgm:prSet/>
      <dgm:spPr/>
      <dgm:t>
        <a:bodyPr/>
        <a:lstStyle/>
        <a:p>
          <a:endParaRPr lang="en-US"/>
        </a:p>
      </dgm:t>
    </dgm:pt>
    <dgm:pt modelId="{0172249E-81B0-43FD-BCDF-F0C00A02A139}" type="pres">
      <dgm:prSet presAssocID="{0B171A3B-5366-434B-9A67-38EDD8E0FC32}" presName="Name0" presStyleCnt="0">
        <dgm:presLayoutVars>
          <dgm:chMax/>
          <dgm:chPref/>
          <dgm:dir/>
        </dgm:presLayoutVars>
      </dgm:prSet>
      <dgm:spPr/>
    </dgm:pt>
    <dgm:pt modelId="{D10080ED-8201-4D6B-9CD1-2451AC7AE7B6}" type="pres">
      <dgm:prSet presAssocID="{344CC777-F36D-44F0-A85B-32AEF347895C}" presName="composite" presStyleCnt="0">
        <dgm:presLayoutVars>
          <dgm:chMax val="1"/>
          <dgm:chPref val="1"/>
        </dgm:presLayoutVars>
      </dgm:prSet>
      <dgm:spPr/>
    </dgm:pt>
    <dgm:pt modelId="{7E35ED55-E0F5-43D6-A768-3E69388D6748}" type="pres">
      <dgm:prSet presAssocID="{344CC777-F36D-44F0-A85B-32AEF347895C}" presName="Accent" presStyleLbl="trAlignAcc1" presStyleIdx="0" presStyleCnt="6">
        <dgm:presLayoutVars>
          <dgm:chMax val="0"/>
          <dgm:chPref val="0"/>
        </dgm:presLayoutVars>
      </dgm:prSet>
      <dgm:spPr/>
    </dgm:pt>
    <dgm:pt modelId="{0C38846C-1E35-49C0-B7B7-6E3307245743}" type="pres">
      <dgm:prSet presAssocID="{344CC777-F36D-44F0-A85B-32AEF347895C}" presName="Image" presStyleLbl="alignImgPlace1" presStyleIdx="0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1F49BA5-B896-465D-A76B-E257B55F6DC9}" type="pres">
      <dgm:prSet presAssocID="{344CC777-F36D-44F0-A85B-32AEF347895C}" presName="ChildComposite" presStyleCnt="0"/>
      <dgm:spPr/>
    </dgm:pt>
    <dgm:pt modelId="{C203414D-E8ED-4CD3-99F2-05A2434DD25F}" type="pres">
      <dgm:prSet presAssocID="{344CC777-F36D-44F0-A85B-32AEF347895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F610D15-8EA0-4E76-816A-FDBDD48A624C}" type="pres">
      <dgm:prSet presAssocID="{344CC777-F36D-44F0-A85B-32AEF347895C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E94F3C81-8B04-492F-87DD-2753195A1AA2}" type="pres">
      <dgm:prSet presAssocID="{9527611E-F8F1-4E4A-BE8E-2917F1CF1B2E}" presName="sibTrans" presStyleCnt="0"/>
      <dgm:spPr/>
    </dgm:pt>
    <dgm:pt modelId="{909F109F-8BF2-4E55-96A8-7F19C9F6BDEF}" type="pres">
      <dgm:prSet presAssocID="{062EB4A3-C0AA-499B-9D6E-F6B5F5601ECE}" presName="composite" presStyleCnt="0">
        <dgm:presLayoutVars>
          <dgm:chMax val="1"/>
          <dgm:chPref val="1"/>
        </dgm:presLayoutVars>
      </dgm:prSet>
      <dgm:spPr/>
    </dgm:pt>
    <dgm:pt modelId="{2E7B5109-2481-4603-948A-8D10CD09A6D7}" type="pres">
      <dgm:prSet presAssocID="{062EB4A3-C0AA-499B-9D6E-F6B5F5601ECE}" presName="Accent" presStyleLbl="trAlignAcc1" presStyleIdx="1" presStyleCnt="6">
        <dgm:presLayoutVars>
          <dgm:chMax val="0"/>
          <dgm:chPref val="0"/>
        </dgm:presLayoutVars>
      </dgm:prSet>
      <dgm:spPr/>
    </dgm:pt>
    <dgm:pt modelId="{FF48285C-ED4D-40DD-9C4E-3881BD3DDA8B}" type="pres">
      <dgm:prSet presAssocID="{062EB4A3-C0AA-499B-9D6E-F6B5F5601ECE}" presName="Image" presStyleLbl="alignImgPlace1" presStyleIdx="1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E29E5BC-E18D-41FC-8C3B-C4FF3D6E3183}" type="pres">
      <dgm:prSet presAssocID="{062EB4A3-C0AA-499B-9D6E-F6B5F5601ECE}" presName="ChildComposite" presStyleCnt="0"/>
      <dgm:spPr/>
    </dgm:pt>
    <dgm:pt modelId="{8F692B3E-F5B8-4D0A-9A33-A8CA300BA5D4}" type="pres">
      <dgm:prSet presAssocID="{062EB4A3-C0AA-499B-9D6E-F6B5F5601EC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9F06033-D4D0-4DD1-B330-22B2A187D06A}" type="pres">
      <dgm:prSet presAssocID="{062EB4A3-C0AA-499B-9D6E-F6B5F5601ECE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B8412269-A754-45BF-969B-9277D783B102}" type="pres">
      <dgm:prSet presAssocID="{4ABE97DE-1006-4EC4-856C-E8B5ABDB90A6}" presName="sibTrans" presStyleCnt="0"/>
      <dgm:spPr/>
    </dgm:pt>
    <dgm:pt modelId="{29481A17-E88D-45DA-A409-833FE8826372}" type="pres">
      <dgm:prSet presAssocID="{8B7D397A-FD67-4141-B282-D139E45C8E55}" presName="composite" presStyleCnt="0">
        <dgm:presLayoutVars>
          <dgm:chMax val="1"/>
          <dgm:chPref val="1"/>
        </dgm:presLayoutVars>
      </dgm:prSet>
      <dgm:spPr/>
    </dgm:pt>
    <dgm:pt modelId="{85A8A44B-960A-45A0-8A21-452A3B4D2B9B}" type="pres">
      <dgm:prSet presAssocID="{8B7D397A-FD67-4141-B282-D139E45C8E55}" presName="Accent" presStyleLbl="trAlignAcc1" presStyleIdx="2" presStyleCnt="6">
        <dgm:presLayoutVars>
          <dgm:chMax val="0"/>
          <dgm:chPref val="0"/>
        </dgm:presLayoutVars>
      </dgm:prSet>
      <dgm:spPr/>
    </dgm:pt>
    <dgm:pt modelId="{E69D0BD5-9C7A-46EE-B536-09AA07E1DA5D}" type="pres">
      <dgm:prSet presAssocID="{8B7D397A-FD67-4141-B282-D139E45C8E55}" presName="Image" presStyleLbl="alignImgPlace1" presStyleIdx="2" presStyleCnt="6" custScaleX="8184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78304E63-B2A0-4F9C-88AC-C694A22DDC98}" type="pres">
      <dgm:prSet presAssocID="{8B7D397A-FD67-4141-B282-D139E45C8E55}" presName="ChildComposite" presStyleCnt="0"/>
      <dgm:spPr/>
    </dgm:pt>
    <dgm:pt modelId="{26507C7C-EDCC-423B-865F-7CA363645C7B}" type="pres">
      <dgm:prSet presAssocID="{8B7D397A-FD67-4141-B282-D139E45C8E5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672A40-BC94-4204-9833-5A1904CD9211}" type="pres">
      <dgm:prSet presAssocID="{8B7D397A-FD67-4141-B282-D139E45C8E55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79FFD7F2-B9E4-42E6-B366-D8836B07A2AE}" type="pres">
      <dgm:prSet presAssocID="{107863D2-F0F9-4258-AC6C-8D6E2752E7DB}" presName="sibTrans" presStyleCnt="0"/>
      <dgm:spPr/>
    </dgm:pt>
    <dgm:pt modelId="{775E8100-932F-4CA7-9CA3-78AFA4761291}" type="pres">
      <dgm:prSet presAssocID="{9C6023D1-166E-49D7-9399-ACB12EA964D5}" presName="composite" presStyleCnt="0">
        <dgm:presLayoutVars>
          <dgm:chMax val="1"/>
          <dgm:chPref val="1"/>
        </dgm:presLayoutVars>
      </dgm:prSet>
      <dgm:spPr/>
    </dgm:pt>
    <dgm:pt modelId="{C88354D3-C700-46EF-BEA1-9125D0EE4C18}" type="pres">
      <dgm:prSet presAssocID="{9C6023D1-166E-49D7-9399-ACB12EA964D5}" presName="Accent" presStyleLbl="trAlignAcc1" presStyleIdx="3" presStyleCnt="6">
        <dgm:presLayoutVars>
          <dgm:chMax val="0"/>
          <dgm:chPref val="0"/>
        </dgm:presLayoutVars>
      </dgm:prSet>
      <dgm:spPr/>
    </dgm:pt>
    <dgm:pt modelId="{220273A2-5AB8-4B1E-BB7F-71EFE1FB23A0}" type="pres">
      <dgm:prSet presAssocID="{9C6023D1-166E-49D7-9399-ACB12EA964D5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1151E22-0AA9-4A78-AC44-E74EA8440048}" type="pres">
      <dgm:prSet presAssocID="{9C6023D1-166E-49D7-9399-ACB12EA964D5}" presName="ChildComposite" presStyleCnt="0"/>
      <dgm:spPr/>
    </dgm:pt>
    <dgm:pt modelId="{42F50D93-990A-48BF-80D8-3A8F01CAA0A0}" type="pres">
      <dgm:prSet presAssocID="{9C6023D1-166E-49D7-9399-ACB12EA964D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54B7C7-A162-450A-9777-22342F293F19}" type="pres">
      <dgm:prSet presAssocID="{9C6023D1-166E-49D7-9399-ACB12EA964D5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56668D27-9E19-4B47-8370-65FB03A85DE8}" type="pres">
      <dgm:prSet presAssocID="{216F68CD-6FAA-4178-B9BC-BE0722CEBB89}" presName="sibTrans" presStyleCnt="0"/>
      <dgm:spPr/>
    </dgm:pt>
    <dgm:pt modelId="{47B13ED4-69B0-41C6-9108-CAA88106501C}" type="pres">
      <dgm:prSet presAssocID="{DC819E62-5DC5-4BD1-A699-6CFE006798F8}" presName="composite" presStyleCnt="0">
        <dgm:presLayoutVars>
          <dgm:chMax val="1"/>
          <dgm:chPref val="1"/>
        </dgm:presLayoutVars>
      </dgm:prSet>
      <dgm:spPr/>
    </dgm:pt>
    <dgm:pt modelId="{1CB2EB21-DDE4-47D7-A21F-C6601F7C5D06}" type="pres">
      <dgm:prSet presAssocID="{DC819E62-5DC5-4BD1-A699-6CFE006798F8}" presName="Accent" presStyleLbl="trAlignAcc1" presStyleIdx="4" presStyleCnt="6">
        <dgm:presLayoutVars>
          <dgm:chMax val="0"/>
          <dgm:chPref val="0"/>
        </dgm:presLayoutVars>
      </dgm:prSet>
      <dgm:spPr/>
    </dgm:pt>
    <dgm:pt modelId="{9503DA19-754C-4FD9-99F7-571B4CF2F6CD}" type="pres">
      <dgm:prSet presAssocID="{DC819E62-5DC5-4BD1-A699-6CFE006798F8}" presName="Image" presStyleLbl="alignImgPlace1" presStyleIdx="4" presStyleCnt="6" custScaleY="8301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2949747-B39C-4D59-AE6B-FFB030764368}" type="pres">
      <dgm:prSet presAssocID="{DC819E62-5DC5-4BD1-A699-6CFE006798F8}" presName="ChildComposite" presStyleCnt="0"/>
      <dgm:spPr/>
    </dgm:pt>
    <dgm:pt modelId="{3341173D-BEB0-40E1-8D99-630CC7E427CB}" type="pres">
      <dgm:prSet presAssocID="{DC819E62-5DC5-4BD1-A699-6CFE006798F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706B5BF-36C1-46B2-8DA3-16E5A6847E13}" type="pres">
      <dgm:prSet presAssocID="{DC819E62-5DC5-4BD1-A699-6CFE006798F8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F3DEAE43-1F51-4F5C-B172-D4C56DDBF8B5}" type="pres">
      <dgm:prSet presAssocID="{8F07CF16-92B1-4348-99E7-36468A6C8794}" presName="sibTrans" presStyleCnt="0"/>
      <dgm:spPr/>
    </dgm:pt>
    <dgm:pt modelId="{1E47D9BA-DDBC-4AD8-9C03-437E49966FA6}" type="pres">
      <dgm:prSet presAssocID="{95CA7B65-CA53-4DE7-BDB7-E6B80C56899C}" presName="composite" presStyleCnt="0">
        <dgm:presLayoutVars>
          <dgm:chMax val="1"/>
          <dgm:chPref val="1"/>
        </dgm:presLayoutVars>
      </dgm:prSet>
      <dgm:spPr/>
    </dgm:pt>
    <dgm:pt modelId="{31228A63-B5F6-446F-B11C-66D69E6EC22C}" type="pres">
      <dgm:prSet presAssocID="{95CA7B65-CA53-4DE7-BDB7-E6B80C56899C}" presName="Accent" presStyleLbl="trAlignAcc1" presStyleIdx="5" presStyleCnt="6">
        <dgm:presLayoutVars>
          <dgm:chMax val="0"/>
          <dgm:chPref val="0"/>
        </dgm:presLayoutVars>
      </dgm:prSet>
      <dgm:spPr/>
    </dgm:pt>
    <dgm:pt modelId="{E8EECBD0-D5A2-44F7-8BA8-F54D8DC51238}" type="pres">
      <dgm:prSet presAssocID="{95CA7B65-CA53-4DE7-BDB7-E6B80C56899C}" presName="Image" presStyleLbl="alignImgPlace1" presStyleIdx="5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FE3CE7C-CE72-42C4-89C3-9A7E5893415A}" type="pres">
      <dgm:prSet presAssocID="{95CA7B65-CA53-4DE7-BDB7-E6B80C56899C}" presName="ChildComposite" presStyleCnt="0"/>
      <dgm:spPr/>
    </dgm:pt>
    <dgm:pt modelId="{12F3C799-2C1F-48C4-A21C-6277C5FC203D}" type="pres">
      <dgm:prSet presAssocID="{95CA7B65-CA53-4DE7-BDB7-E6B80C56899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305F629-0823-47EC-AFBE-99613EB55972}" type="pres">
      <dgm:prSet presAssocID="{95CA7B65-CA53-4DE7-BDB7-E6B80C56899C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43340312-A2DC-4598-ABB9-0CEF9E702C92}" type="presOf" srcId="{344CC777-F36D-44F0-A85B-32AEF347895C}" destId="{FF610D15-8EA0-4E76-816A-FDBDD48A624C}" srcOrd="0" destOrd="0" presId="urn:microsoft.com/office/officeart/2008/layout/CaptionedPictures"/>
    <dgm:cxn modelId="{5B6FCE5B-4856-4898-9723-10FA986B6216}" type="presOf" srcId="{DC819E62-5DC5-4BD1-A699-6CFE006798F8}" destId="{1706B5BF-36C1-46B2-8DA3-16E5A6847E13}" srcOrd="0" destOrd="0" presId="urn:microsoft.com/office/officeart/2008/layout/CaptionedPictures"/>
    <dgm:cxn modelId="{979E8ED9-605A-45C1-8DE3-5697B533C537}" type="presOf" srcId="{9C6023D1-166E-49D7-9399-ACB12EA964D5}" destId="{E254B7C7-A162-450A-9777-22342F293F19}" srcOrd="0" destOrd="0" presId="urn:microsoft.com/office/officeart/2008/layout/CaptionedPictures"/>
    <dgm:cxn modelId="{E1774C5F-27AF-4918-A410-FB31015A7AEA}" srcId="{0B171A3B-5366-434B-9A67-38EDD8E0FC32}" destId="{DC819E62-5DC5-4BD1-A699-6CFE006798F8}" srcOrd="4" destOrd="0" parTransId="{0C512F4A-6D4C-4F52-A0A6-BED7C1570489}" sibTransId="{8F07CF16-92B1-4348-99E7-36468A6C8794}"/>
    <dgm:cxn modelId="{2909C59A-8BCE-4BA0-A020-65B654AB5748}" type="presOf" srcId="{95CA7B65-CA53-4DE7-BDB7-E6B80C56899C}" destId="{E305F629-0823-47EC-AFBE-99613EB55972}" srcOrd="0" destOrd="0" presId="urn:microsoft.com/office/officeart/2008/layout/CaptionedPictures"/>
    <dgm:cxn modelId="{E2F4D3BF-4BDB-41AA-AB79-E14D1FA40584}" srcId="{0B171A3B-5366-434B-9A67-38EDD8E0FC32}" destId="{8B7D397A-FD67-4141-B282-D139E45C8E55}" srcOrd="2" destOrd="0" parTransId="{40DA5242-D7B2-454D-AB19-82E787F545B1}" sibTransId="{107863D2-F0F9-4258-AC6C-8D6E2752E7DB}"/>
    <dgm:cxn modelId="{B84259AE-1D86-41E1-B018-BA27F1718DCF}" srcId="{0B171A3B-5366-434B-9A67-38EDD8E0FC32}" destId="{9C6023D1-166E-49D7-9399-ACB12EA964D5}" srcOrd="3" destOrd="0" parTransId="{F67448A1-7CE2-4D6A-AE3A-5F2E851A413C}" sibTransId="{216F68CD-6FAA-4178-B9BC-BE0722CEBB89}"/>
    <dgm:cxn modelId="{B49C02BA-9F71-4BF5-B248-3FC687216EBF}" type="presOf" srcId="{8B7D397A-FD67-4141-B282-D139E45C8E55}" destId="{18672A40-BC94-4204-9833-5A1904CD9211}" srcOrd="0" destOrd="0" presId="urn:microsoft.com/office/officeart/2008/layout/CaptionedPictures"/>
    <dgm:cxn modelId="{2D538910-85EA-4B4D-AE3D-EC0D3BC7243F}" srcId="{0B171A3B-5366-434B-9A67-38EDD8E0FC32}" destId="{344CC777-F36D-44F0-A85B-32AEF347895C}" srcOrd="0" destOrd="0" parTransId="{259E79B3-48B1-4E49-B404-93D9CEBCB896}" sibTransId="{9527611E-F8F1-4E4A-BE8E-2917F1CF1B2E}"/>
    <dgm:cxn modelId="{A6D1CA33-B1DF-4DBA-88F9-82C2776CB932}" srcId="{0B171A3B-5366-434B-9A67-38EDD8E0FC32}" destId="{95CA7B65-CA53-4DE7-BDB7-E6B80C56899C}" srcOrd="5" destOrd="0" parTransId="{7446EFCE-9D52-4534-97D0-0F41CE77B751}" sibTransId="{240B65FD-EA83-43BC-8605-74A74C4219F0}"/>
    <dgm:cxn modelId="{ABDB0FFB-84E4-4F15-B064-229F88CA2698}" srcId="{0B171A3B-5366-434B-9A67-38EDD8E0FC32}" destId="{062EB4A3-C0AA-499B-9D6E-F6B5F5601ECE}" srcOrd="1" destOrd="0" parTransId="{02C835B1-76CF-48E4-A233-4FDD0D034B64}" sibTransId="{4ABE97DE-1006-4EC4-856C-E8B5ABDB90A6}"/>
    <dgm:cxn modelId="{D1E648B3-EDEE-4BFE-9743-850BB9F65EBC}" type="presOf" srcId="{062EB4A3-C0AA-499B-9D6E-F6B5F5601ECE}" destId="{E9F06033-D4D0-4DD1-B330-22B2A187D06A}" srcOrd="0" destOrd="0" presId="urn:microsoft.com/office/officeart/2008/layout/CaptionedPictures"/>
    <dgm:cxn modelId="{A2CD21D0-6872-4257-B772-6BD446C21E4E}" type="presOf" srcId="{0B171A3B-5366-434B-9A67-38EDD8E0FC32}" destId="{0172249E-81B0-43FD-BCDF-F0C00A02A139}" srcOrd="0" destOrd="0" presId="urn:microsoft.com/office/officeart/2008/layout/CaptionedPictures"/>
    <dgm:cxn modelId="{01B17A10-DE15-4780-BC9A-DF963402CE0A}" type="presParOf" srcId="{0172249E-81B0-43FD-BCDF-F0C00A02A139}" destId="{D10080ED-8201-4D6B-9CD1-2451AC7AE7B6}" srcOrd="0" destOrd="0" presId="urn:microsoft.com/office/officeart/2008/layout/CaptionedPictures"/>
    <dgm:cxn modelId="{443CB443-6079-4977-AEE1-D8D3D01646B2}" type="presParOf" srcId="{D10080ED-8201-4D6B-9CD1-2451AC7AE7B6}" destId="{7E35ED55-E0F5-43D6-A768-3E69388D6748}" srcOrd="0" destOrd="0" presId="urn:microsoft.com/office/officeart/2008/layout/CaptionedPictures"/>
    <dgm:cxn modelId="{8AAB996C-A7D9-44F0-BEF1-65A0BF8D76DA}" type="presParOf" srcId="{D10080ED-8201-4D6B-9CD1-2451AC7AE7B6}" destId="{0C38846C-1E35-49C0-B7B7-6E3307245743}" srcOrd="1" destOrd="0" presId="urn:microsoft.com/office/officeart/2008/layout/CaptionedPictures"/>
    <dgm:cxn modelId="{7300F0B2-CA5D-4EFF-AD87-53F5DF8E45F4}" type="presParOf" srcId="{D10080ED-8201-4D6B-9CD1-2451AC7AE7B6}" destId="{E1F49BA5-B896-465D-A76B-E257B55F6DC9}" srcOrd="2" destOrd="0" presId="urn:microsoft.com/office/officeart/2008/layout/CaptionedPictures"/>
    <dgm:cxn modelId="{8AC652C8-629D-4E27-B560-52DBB1BD9ADB}" type="presParOf" srcId="{E1F49BA5-B896-465D-A76B-E257B55F6DC9}" destId="{C203414D-E8ED-4CD3-99F2-05A2434DD25F}" srcOrd="0" destOrd="0" presId="urn:microsoft.com/office/officeart/2008/layout/CaptionedPictures"/>
    <dgm:cxn modelId="{19293A81-4C1E-42BE-945C-CD40F5BC0610}" type="presParOf" srcId="{E1F49BA5-B896-465D-A76B-E257B55F6DC9}" destId="{FF610D15-8EA0-4E76-816A-FDBDD48A624C}" srcOrd="1" destOrd="0" presId="urn:microsoft.com/office/officeart/2008/layout/CaptionedPictures"/>
    <dgm:cxn modelId="{C247D6EA-842E-4306-BC9F-B9836E182762}" type="presParOf" srcId="{0172249E-81B0-43FD-BCDF-F0C00A02A139}" destId="{E94F3C81-8B04-492F-87DD-2753195A1AA2}" srcOrd="1" destOrd="0" presId="urn:microsoft.com/office/officeart/2008/layout/CaptionedPictures"/>
    <dgm:cxn modelId="{63EF7865-7AC8-4AE1-998F-E2C8A78837C9}" type="presParOf" srcId="{0172249E-81B0-43FD-BCDF-F0C00A02A139}" destId="{909F109F-8BF2-4E55-96A8-7F19C9F6BDEF}" srcOrd="2" destOrd="0" presId="urn:microsoft.com/office/officeart/2008/layout/CaptionedPictures"/>
    <dgm:cxn modelId="{5344F41E-E21E-4B9E-8E57-1466EE6015AA}" type="presParOf" srcId="{909F109F-8BF2-4E55-96A8-7F19C9F6BDEF}" destId="{2E7B5109-2481-4603-948A-8D10CD09A6D7}" srcOrd="0" destOrd="0" presId="urn:microsoft.com/office/officeart/2008/layout/CaptionedPictures"/>
    <dgm:cxn modelId="{9F0F2A6D-A8F9-49C5-80B1-2A2398069DFF}" type="presParOf" srcId="{909F109F-8BF2-4E55-96A8-7F19C9F6BDEF}" destId="{FF48285C-ED4D-40DD-9C4E-3881BD3DDA8B}" srcOrd="1" destOrd="0" presId="urn:microsoft.com/office/officeart/2008/layout/CaptionedPictures"/>
    <dgm:cxn modelId="{87C3B5E4-87BB-420B-AB3C-975BA816D3D1}" type="presParOf" srcId="{909F109F-8BF2-4E55-96A8-7F19C9F6BDEF}" destId="{4E29E5BC-E18D-41FC-8C3B-C4FF3D6E3183}" srcOrd="2" destOrd="0" presId="urn:microsoft.com/office/officeart/2008/layout/CaptionedPictures"/>
    <dgm:cxn modelId="{D264D035-7370-4F6A-B34F-651849DA089B}" type="presParOf" srcId="{4E29E5BC-E18D-41FC-8C3B-C4FF3D6E3183}" destId="{8F692B3E-F5B8-4D0A-9A33-A8CA300BA5D4}" srcOrd="0" destOrd="0" presId="urn:microsoft.com/office/officeart/2008/layout/CaptionedPictures"/>
    <dgm:cxn modelId="{E624C4B1-8505-4968-9F0C-07A6C3925BFC}" type="presParOf" srcId="{4E29E5BC-E18D-41FC-8C3B-C4FF3D6E3183}" destId="{E9F06033-D4D0-4DD1-B330-22B2A187D06A}" srcOrd="1" destOrd="0" presId="urn:microsoft.com/office/officeart/2008/layout/CaptionedPictures"/>
    <dgm:cxn modelId="{B62A1AC5-CDDB-4068-AF6C-1DE29B4F304B}" type="presParOf" srcId="{0172249E-81B0-43FD-BCDF-F0C00A02A139}" destId="{B8412269-A754-45BF-969B-9277D783B102}" srcOrd="3" destOrd="0" presId="urn:microsoft.com/office/officeart/2008/layout/CaptionedPictures"/>
    <dgm:cxn modelId="{36EAAA01-F64B-4289-A53F-DF887698FC88}" type="presParOf" srcId="{0172249E-81B0-43FD-BCDF-F0C00A02A139}" destId="{29481A17-E88D-45DA-A409-833FE8826372}" srcOrd="4" destOrd="0" presId="urn:microsoft.com/office/officeart/2008/layout/CaptionedPictures"/>
    <dgm:cxn modelId="{A4036E0F-855E-423A-A205-A9BEE4E42A83}" type="presParOf" srcId="{29481A17-E88D-45DA-A409-833FE8826372}" destId="{85A8A44B-960A-45A0-8A21-452A3B4D2B9B}" srcOrd="0" destOrd="0" presId="urn:microsoft.com/office/officeart/2008/layout/CaptionedPictures"/>
    <dgm:cxn modelId="{C49F50B9-ABB0-42AF-8D63-2C67F9ED5DCF}" type="presParOf" srcId="{29481A17-E88D-45DA-A409-833FE8826372}" destId="{E69D0BD5-9C7A-46EE-B536-09AA07E1DA5D}" srcOrd="1" destOrd="0" presId="urn:microsoft.com/office/officeart/2008/layout/CaptionedPictures"/>
    <dgm:cxn modelId="{7924DD8C-75C6-44F8-83AE-658ED29A72F3}" type="presParOf" srcId="{29481A17-E88D-45DA-A409-833FE8826372}" destId="{78304E63-B2A0-4F9C-88AC-C694A22DDC98}" srcOrd="2" destOrd="0" presId="urn:microsoft.com/office/officeart/2008/layout/CaptionedPictures"/>
    <dgm:cxn modelId="{9915D747-F6A6-4BC0-BF83-0AAB12FFC4E9}" type="presParOf" srcId="{78304E63-B2A0-4F9C-88AC-C694A22DDC98}" destId="{26507C7C-EDCC-423B-865F-7CA363645C7B}" srcOrd="0" destOrd="0" presId="urn:microsoft.com/office/officeart/2008/layout/CaptionedPictures"/>
    <dgm:cxn modelId="{A010756B-BE34-4F51-85D9-70127DB7376D}" type="presParOf" srcId="{78304E63-B2A0-4F9C-88AC-C694A22DDC98}" destId="{18672A40-BC94-4204-9833-5A1904CD9211}" srcOrd="1" destOrd="0" presId="urn:microsoft.com/office/officeart/2008/layout/CaptionedPictures"/>
    <dgm:cxn modelId="{73A65DC0-C979-49CC-9F9E-C2924DED13C7}" type="presParOf" srcId="{0172249E-81B0-43FD-BCDF-F0C00A02A139}" destId="{79FFD7F2-B9E4-42E6-B366-D8836B07A2AE}" srcOrd="5" destOrd="0" presId="urn:microsoft.com/office/officeart/2008/layout/CaptionedPictures"/>
    <dgm:cxn modelId="{4B1864B0-FC0D-4D83-9B50-B0C540F2782D}" type="presParOf" srcId="{0172249E-81B0-43FD-BCDF-F0C00A02A139}" destId="{775E8100-932F-4CA7-9CA3-78AFA4761291}" srcOrd="6" destOrd="0" presId="urn:microsoft.com/office/officeart/2008/layout/CaptionedPictures"/>
    <dgm:cxn modelId="{B08C22B9-CB3D-4788-BC9F-90454298237F}" type="presParOf" srcId="{775E8100-932F-4CA7-9CA3-78AFA4761291}" destId="{C88354D3-C700-46EF-BEA1-9125D0EE4C18}" srcOrd="0" destOrd="0" presId="urn:microsoft.com/office/officeart/2008/layout/CaptionedPictures"/>
    <dgm:cxn modelId="{9AED27E9-ABD2-4E79-A557-7E2A5D7F9787}" type="presParOf" srcId="{775E8100-932F-4CA7-9CA3-78AFA4761291}" destId="{220273A2-5AB8-4B1E-BB7F-71EFE1FB23A0}" srcOrd="1" destOrd="0" presId="urn:microsoft.com/office/officeart/2008/layout/CaptionedPictures"/>
    <dgm:cxn modelId="{BDF80253-1515-4655-B503-D59A0E05B0F8}" type="presParOf" srcId="{775E8100-932F-4CA7-9CA3-78AFA4761291}" destId="{31151E22-0AA9-4A78-AC44-E74EA8440048}" srcOrd="2" destOrd="0" presId="urn:microsoft.com/office/officeart/2008/layout/CaptionedPictures"/>
    <dgm:cxn modelId="{BA7E782F-CDED-46F9-A926-E3F1FF8D6FBB}" type="presParOf" srcId="{31151E22-0AA9-4A78-AC44-E74EA8440048}" destId="{42F50D93-990A-48BF-80D8-3A8F01CAA0A0}" srcOrd="0" destOrd="0" presId="urn:microsoft.com/office/officeart/2008/layout/CaptionedPictures"/>
    <dgm:cxn modelId="{685C5A0A-33A9-43FB-B716-28FAF964DBC5}" type="presParOf" srcId="{31151E22-0AA9-4A78-AC44-E74EA8440048}" destId="{E254B7C7-A162-450A-9777-22342F293F19}" srcOrd="1" destOrd="0" presId="urn:microsoft.com/office/officeart/2008/layout/CaptionedPictures"/>
    <dgm:cxn modelId="{EC877E37-AFE2-44C4-B90E-D9F7F3D74410}" type="presParOf" srcId="{0172249E-81B0-43FD-BCDF-F0C00A02A139}" destId="{56668D27-9E19-4B47-8370-65FB03A85DE8}" srcOrd="7" destOrd="0" presId="urn:microsoft.com/office/officeart/2008/layout/CaptionedPictures"/>
    <dgm:cxn modelId="{E18DE1FA-8E9B-48BE-9D6E-E1F1396A379E}" type="presParOf" srcId="{0172249E-81B0-43FD-BCDF-F0C00A02A139}" destId="{47B13ED4-69B0-41C6-9108-CAA88106501C}" srcOrd="8" destOrd="0" presId="urn:microsoft.com/office/officeart/2008/layout/CaptionedPictures"/>
    <dgm:cxn modelId="{96B17475-CC26-484F-A450-25D25E8C8EFA}" type="presParOf" srcId="{47B13ED4-69B0-41C6-9108-CAA88106501C}" destId="{1CB2EB21-DDE4-47D7-A21F-C6601F7C5D06}" srcOrd="0" destOrd="0" presId="urn:microsoft.com/office/officeart/2008/layout/CaptionedPictures"/>
    <dgm:cxn modelId="{A240B015-52FB-43E9-B9C1-1F712C273F72}" type="presParOf" srcId="{47B13ED4-69B0-41C6-9108-CAA88106501C}" destId="{9503DA19-754C-4FD9-99F7-571B4CF2F6CD}" srcOrd="1" destOrd="0" presId="urn:microsoft.com/office/officeart/2008/layout/CaptionedPictures"/>
    <dgm:cxn modelId="{A3657D8D-F6E7-48AB-8777-FA125D9B2D18}" type="presParOf" srcId="{47B13ED4-69B0-41C6-9108-CAA88106501C}" destId="{A2949747-B39C-4D59-AE6B-FFB030764368}" srcOrd="2" destOrd="0" presId="urn:microsoft.com/office/officeart/2008/layout/CaptionedPictures"/>
    <dgm:cxn modelId="{132E6632-11F1-445F-BD60-677A24237A25}" type="presParOf" srcId="{A2949747-B39C-4D59-AE6B-FFB030764368}" destId="{3341173D-BEB0-40E1-8D99-630CC7E427CB}" srcOrd="0" destOrd="0" presId="urn:microsoft.com/office/officeart/2008/layout/CaptionedPictures"/>
    <dgm:cxn modelId="{3108E021-53B2-4B8C-9946-36E2C00E4F0F}" type="presParOf" srcId="{A2949747-B39C-4D59-AE6B-FFB030764368}" destId="{1706B5BF-36C1-46B2-8DA3-16E5A6847E13}" srcOrd="1" destOrd="0" presId="urn:microsoft.com/office/officeart/2008/layout/CaptionedPictures"/>
    <dgm:cxn modelId="{02EDC0BE-4176-4DDF-8059-DD17CD06A39A}" type="presParOf" srcId="{0172249E-81B0-43FD-BCDF-F0C00A02A139}" destId="{F3DEAE43-1F51-4F5C-B172-D4C56DDBF8B5}" srcOrd="9" destOrd="0" presId="urn:microsoft.com/office/officeart/2008/layout/CaptionedPictures"/>
    <dgm:cxn modelId="{2A997464-2B5C-4CAC-8D00-84CD0291DF16}" type="presParOf" srcId="{0172249E-81B0-43FD-BCDF-F0C00A02A139}" destId="{1E47D9BA-DDBC-4AD8-9C03-437E49966FA6}" srcOrd="10" destOrd="0" presId="urn:microsoft.com/office/officeart/2008/layout/CaptionedPictures"/>
    <dgm:cxn modelId="{C62007C2-D439-4F22-94E6-20E7F0B19321}" type="presParOf" srcId="{1E47D9BA-DDBC-4AD8-9C03-437E49966FA6}" destId="{31228A63-B5F6-446F-B11C-66D69E6EC22C}" srcOrd="0" destOrd="0" presId="urn:microsoft.com/office/officeart/2008/layout/CaptionedPictures"/>
    <dgm:cxn modelId="{E2A328CA-47EC-415D-8F70-A15A825CE905}" type="presParOf" srcId="{1E47D9BA-DDBC-4AD8-9C03-437E49966FA6}" destId="{E8EECBD0-D5A2-44F7-8BA8-F54D8DC51238}" srcOrd="1" destOrd="0" presId="urn:microsoft.com/office/officeart/2008/layout/CaptionedPictures"/>
    <dgm:cxn modelId="{72197510-01D9-4B62-8AA9-9BD05C5052C4}" type="presParOf" srcId="{1E47D9BA-DDBC-4AD8-9C03-437E49966FA6}" destId="{8FE3CE7C-CE72-42C4-89C3-9A7E5893415A}" srcOrd="2" destOrd="0" presId="urn:microsoft.com/office/officeart/2008/layout/CaptionedPictures"/>
    <dgm:cxn modelId="{2FAD0B4C-FEF0-4134-BE2A-D8977AF6E95E}" type="presParOf" srcId="{8FE3CE7C-CE72-42C4-89C3-9A7E5893415A}" destId="{12F3C799-2C1F-48C4-A21C-6277C5FC203D}" srcOrd="0" destOrd="0" presId="urn:microsoft.com/office/officeart/2008/layout/CaptionedPictures"/>
    <dgm:cxn modelId="{1420BC40-0F81-4E0F-B0C0-E1766B123815}" type="presParOf" srcId="{8FE3CE7C-CE72-42C4-89C3-9A7E5893415A}" destId="{E305F629-0823-47EC-AFBE-99613EB55972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03B4D47-D8DC-4B25-BB9D-129B3D61BE92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2" csCatId="colorful" phldr="1"/>
      <dgm:spPr/>
    </dgm:pt>
    <dgm:pt modelId="{00C2AA72-9A98-4833-85C9-EB31B717DFF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Nuke Energy: </a:t>
          </a:r>
          <a:br>
            <a:rPr lang="en-US" dirty="0"/>
          </a:br>
          <a:r>
            <a:rPr lang="en-US" dirty="0"/>
            <a:t>Theory, </a:t>
          </a:r>
          <a:r>
            <a:rPr lang="en-US" dirty="0" err="1"/>
            <a:t>Kakr</a:t>
          </a:r>
          <a:r>
            <a:rPr lang="en-US" dirty="0"/>
            <a:t>, NSG</a:t>
          </a:r>
        </a:p>
      </dgm:t>
    </dgm:pt>
    <dgm:pt modelId="{4811E598-7DA1-4E79-B424-568496619689}" type="parTrans" cxnId="{814A5D3C-894B-4698-A88F-6C0BF32F151D}">
      <dgm:prSet/>
      <dgm:spPr/>
      <dgm:t>
        <a:bodyPr/>
        <a:lstStyle/>
        <a:p>
          <a:endParaRPr lang="en-US"/>
        </a:p>
      </dgm:t>
    </dgm:pt>
    <dgm:pt modelId="{EFF65F5B-FF81-433E-BFC6-2F20EA01823A}" type="sibTrans" cxnId="{814A5D3C-894B-4698-A88F-6C0BF32F151D}">
      <dgm:prSet/>
      <dgm:spPr/>
      <dgm:t>
        <a:bodyPr/>
        <a:lstStyle/>
        <a:p>
          <a:endParaRPr lang="en-US"/>
        </a:p>
      </dgm:t>
    </dgm:pt>
    <dgm:pt modelId="{C04FF0CE-81B7-4B3E-B134-3ED33CEF1ABC}">
      <dgm:prSet/>
      <dgm:spPr/>
      <dgm:t>
        <a:bodyPr/>
        <a:lstStyle/>
        <a:p>
          <a:r>
            <a:rPr lang="en-US" dirty="0"/>
            <a:t>Thermal Energy: </a:t>
          </a:r>
          <a:br>
            <a:rPr lang="en-US" dirty="0"/>
          </a:br>
          <a:r>
            <a:rPr lang="en-US" dirty="0"/>
            <a:t>YB, UJALA, UDAY</a:t>
          </a:r>
        </a:p>
      </dgm:t>
    </dgm:pt>
    <dgm:pt modelId="{E85C2AA3-04F8-4BEA-90FA-3E9C39AAB97A}" type="parTrans" cxnId="{0016ABD2-B7E9-4377-96B6-A25992FBC17A}">
      <dgm:prSet/>
      <dgm:spPr/>
      <dgm:t>
        <a:bodyPr/>
        <a:lstStyle/>
        <a:p>
          <a:endParaRPr lang="en-US"/>
        </a:p>
      </dgm:t>
    </dgm:pt>
    <dgm:pt modelId="{B3BC12BD-1F68-432D-B796-15EA24B81833}" type="sibTrans" cxnId="{0016ABD2-B7E9-4377-96B6-A25992FBC17A}">
      <dgm:prSet/>
      <dgm:spPr/>
      <dgm:t>
        <a:bodyPr/>
        <a:lstStyle/>
        <a:p>
          <a:endParaRPr lang="en-US"/>
        </a:p>
      </dgm:t>
    </dgm:pt>
    <dgm:pt modelId="{97781681-CCB5-47BF-ACE5-AE61C0545502}">
      <dgm:prSet/>
      <dgm:spPr/>
      <dgm:t>
        <a:bodyPr/>
        <a:lstStyle/>
        <a:p>
          <a:r>
            <a:rPr lang="en-US" dirty="0"/>
            <a:t>Unconventional Gases</a:t>
          </a:r>
        </a:p>
      </dgm:t>
    </dgm:pt>
    <dgm:pt modelId="{7C3CA3EB-23D0-44B4-9492-CCE4A16886A4}" type="parTrans" cxnId="{A253EACB-F2F7-4C07-A156-11C351C610E1}">
      <dgm:prSet/>
      <dgm:spPr/>
      <dgm:t>
        <a:bodyPr/>
        <a:lstStyle/>
        <a:p>
          <a:endParaRPr lang="en-US"/>
        </a:p>
      </dgm:t>
    </dgm:pt>
    <dgm:pt modelId="{741D599F-7B47-4775-A0D7-44008060B83C}" type="sibTrans" cxnId="{A253EACB-F2F7-4C07-A156-11C351C610E1}">
      <dgm:prSet/>
      <dgm:spPr/>
      <dgm:t>
        <a:bodyPr/>
        <a:lstStyle/>
        <a:p>
          <a:endParaRPr lang="en-US"/>
        </a:p>
      </dgm:t>
    </dgm:pt>
    <dgm:pt modelId="{45186B4B-4795-4ACD-9413-AB9ECFCB7AD1}">
      <dgm:prSet/>
      <dgm:spPr/>
      <dgm:t>
        <a:bodyPr/>
        <a:lstStyle/>
        <a:p>
          <a:r>
            <a:rPr lang="en-US" dirty="0"/>
            <a:t>HELP-2016</a:t>
          </a:r>
        </a:p>
      </dgm:t>
    </dgm:pt>
    <dgm:pt modelId="{AED326E2-8CB7-41B2-A56A-49A7407451AD}" type="parTrans" cxnId="{F874F868-A9DB-4ED9-BE70-2A94831ADF3E}">
      <dgm:prSet/>
      <dgm:spPr/>
      <dgm:t>
        <a:bodyPr/>
        <a:lstStyle/>
        <a:p>
          <a:endParaRPr lang="en-US"/>
        </a:p>
      </dgm:t>
    </dgm:pt>
    <dgm:pt modelId="{E5392D4C-394B-4EEC-88C4-8D73B9CE080C}" type="sibTrans" cxnId="{F874F868-A9DB-4ED9-BE70-2A94831ADF3E}">
      <dgm:prSet/>
      <dgm:spPr/>
      <dgm:t>
        <a:bodyPr/>
        <a:lstStyle/>
        <a:p>
          <a:endParaRPr lang="en-US"/>
        </a:p>
      </dgm:t>
    </dgm:pt>
    <dgm:pt modelId="{EF6B8F16-DCD5-4C1F-BE05-931C288BFE37}">
      <dgm:prSet/>
      <dgm:spPr/>
      <dgm:t>
        <a:bodyPr/>
        <a:lstStyle/>
        <a:p>
          <a:r>
            <a:rPr lang="en-US" dirty="0"/>
            <a:t>Residential: Progressive tariff policy</a:t>
          </a:r>
        </a:p>
      </dgm:t>
    </dgm:pt>
    <dgm:pt modelId="{35EF8579-71DB-46FC-A83D-784C12ECA008}" type="parTrans" cxnId="{9CF112CE-63AC-4B71-8316-AF96A0BE77A3}">
      <dgm:prSet/>
      <dgm:spPr/>
      <dgm:t>
        <a:bodyPr/>
        <a:lstStyle/>
        <a:p>
          <a:endParaRPr lang="en-US"/>
        </a:p>
      </dgm:t>
    </dgm:pt>
    <dgm:pt modelId="{A26175B4-7720-411E-8BB6-C52046527ADE}" type="sibTrans" cxnId="{9CF112CE-63AC-4B71-8316-AF96A0BE77A3}">
      <dgm:prSet/>
      <dgm:spPr/>
      <dgm:t>
        <a:bodyPr/>
        <a:lstStyle/>
        <a:p>
          <a:endParaRPr lang="en-US"/>
        </a:p>
      </dgm:t>
    </dgm:pt>
    <dgm:pt modelId="{060E5601-1C09-4005-A602-5956BF236046}" type="pres">
      <dgm:prSet presAssocID="{903B4D47-D8DC-4B25-BB9D-129B3D61BE92}" presName="Name0" presStyleCnt="0">
        <dgm:presLayoutVars>
          <dgm:dir/>
          <dgm:resizeHandles val="exact"/>
        </dgm:presLayoutVars>
      </dgm:prSet>
      <dgm:spPr/>
    </dgm:pt>
    <dgm:pt modelId="{8412CD2C-758E-4537-962A-580595A6E76D}" type="pres">
      <dgm:prSet presAssocID="{00C2AA72-9A98-4833-85C9-EB31B717DFF8}" presName="composite" presStyleCnt="0"/>
      <dgm:spPr/>
    </dgm:pt>
    <dgm:pt modelId="{99E1B6CD-18A7-41AC-BBF0-59D00D9996E2}" type="pres">
      <dgm:prSet presAssocID="{00C2AA72-9A98-4833-85C9-EB31B717DFF8}" presName="rect1" presStyleLbl="bgImgPlac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07DEEBD-1044-4451-B620-B2BA19452A15}" type="pres">
      <dgm:prSet presAssocID="{00C2AA72-9A98-4833-85C9-EB31B717DFF8}" presName="wedgeRectCallout1" presStyleLbl="node1" presStyleIdx="0" presStyleCnt="5">
        <dgm:presLayoutVars>
          <dgm:bulletEnabled val="1"/>
        </dgm:presLayoutVars>
      </dgm:prSet>
      <dgm:spPr/>
    </dgm:pt>
    <dgm:pt modelId="{4A4C7C95-A384-4EAE-AAF6-38B4421B78FC}" type="pres">
      <dgm:prSet presAssocID="{EFF65F5B-FF81-433E-BFC6-2F20EA01823A}" presName="sibTrans" presStyleCnt="0"/>
      <dgm:spPr/>
    </dgm:pt>
    <dgm:pt modelId="{DCEA12C9-CED9-4596-81E8-5BAB1ACF16C2}" type="pres">
      <dgm:prSet presAssocID="{C04FF0CE-81B7-4B3E-B134-3ED33CEF1ABC}" presName="composite" presStyleCnt="0"/>
      <dgm:spPr/>
    </dgm:pt>
    <dgm:pt modelId="{61EC36F6-6BEC-46DC-B827-BD8D9502E56A}" type="pres">
      <dgm:prSet presAssocID="{C04FF0CE-81B7-4B3E-B134-3ED33CEF1ABC}" presName="rect1" presStyleLbl="bgImgPlace1" presStyleIdx="1" presStyleCnt="5" custScaleX="5482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94B5903-8B9B-4641-844C-2992134BE2D9}" type="pres">
      <dgm:prSet presAssocID="{C04FF0CE-81B7-4B3E-B134-3ED33CEF1ABC}" presName="wedgeRectCallout1" presStyleLbl="node1" presStyleIdx="1" presStyleCnt="5">
        <dgm:presLayoutVars>
          <dgm:bulletEnabled val="1"/>
        </dgm:presLayoutVars>
      </dgm:prSet>
      <dgm:spPr/>
    </dgm:pt>
    <dgm:pt modelId="{CD22F86A-E674-43DD-AA2F-38D3699BD812}" type="pres">
      <dgm:prSet presAssocID="{B3BC12BD-1F68-432D-B796-15EA24B81833}" presName="sibTrans" presStyleCnt="0"/>
      <dgm:spPr/>
    </dgm:pt>
    <dgm:pt modelId="{E840E14F-3DD8-4DC8-98C7-CD1F45E420EF}" type="pres">
      <dgm:prSet presAssocID="{EF6B8F16-DCD5-4C1F-BE05-931C288BFE37}" presName="composite" presStyleCnt="0"/>
      <dgm:spPr/>
    </dgm:pt>
    <dgm:pt modelId="{F97CE0C2-A8BF-40C5-A64D-98ED3BFDCC12}" type="pres">
      <dgm:prSet presAssocID="{EF6B8F16-DCD5-4C1F-BE05-931C288BFE37}" presName="rect1" presStyleLbl="bgImgPlac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C13C934-E44C-4051-A337-78A93347FC2A}" type="pres">
      <dgm:prSet presAssocID="{EF6B8F16-DCD5-4C1F-BE05-931C288BFE37}" presName="wedgeRectCallout1" presStyleLbl="node1" presStyleIdx="2" presStyleCnt="5">
        <dgm:presLayoutVars>
          <dgm:bulletEnabled val="1"/>
        </dgm:presLayoutVars>
      </dgm:prSet>
      <dgm:spPr/>
    </dgm:pt>
    <dgm:pt modelId="{E08B417D-9CAB-493D-AD0D-29F5928325A5}" type="pres">
      <dgm:prSet presAssocID="{A26175B4-7720-411E-8BB6-C52046527ADE}" presName="sibTrans" presStyleCnt="0"/>
      <dgm:spPr/>
    </dgm:pt>
    <dgm:pt modelId="{41BD5DD9-3AAB-4D2A-A645-6BF616B9B7D7}" type="pres">
      <dgm:prSet presAssocID="{97781681-CCB5-47BF-ACE5-AE61C0545502}" presName="composite" presStyleCnt="0"/>
      <dgm:spPr/>
    </dgm:pt>
    <dgm:pt modelId="{EA00FBFF-EAF4-46FD-A2AB-B68411AAE73E}" type="pres">
      <dgm:prSet presAssocID="{97781681-CCB5-47BF-ACE5-AE61C0545502}" presName="rect1" presStyleLbl="bgImgPlace1" presStyleIdx="3" presStyleCnt="5" custScaleX="9293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FC38699-2EBA-43BD-9152-8B7B5C1F7384}" type="pres">
      <dgm:prSet presAssocID="{97781681-CCB5-47BF-ACE5-AE61C0545502}" presName="wedgeRectCallout1" presStyleLbl="node1" presStyleIdx="3" presStyleCnt="5">
        <dgm:presLayoutVars>
          <dgm:bulletEnabled val="1"/>
        </dgm:presLayoutVars>
      </dgm:prSet>
      <dgm:spPr/>
    </dgm:pt>
    <dgm:pt modelId="{2CEC9961-43C6-4321-949B-3AD17BC77198}" type="pres">
      <dgm:prSet presAssocID="{741D599F-7B47-4775-A0D7-44008060B83C}" presName="sibTrans" presStyleCnt="0"/>
      <dgm:spPr/>
    </dgm:pt>
    <dgm:pt modelId="{1BA55480-AF84-4AD7-A86A-EBBF80D32C06}" type="pres">
      <dgm:prSet presAssocID="{45186B4B-4795-4ACD-9413-AB9ECFCB7AD1}" presName="composite" presStyleCnt="0"/>
      <dgm:spPr/>
    </dgm:pt>
    <dgm:pt modelId="{BC9C9514-6FFB-4B6E-9A6B-F88BD32CF568}" type="pres">
      <dgm:prSet presAssocID="{45186B4B-4795-4ACD-9413-AB9ECFCB7AD1}" presName="rect1" presStyleLbl="bgImgPlac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C8D9A4B-56B9-463D-A036-DD71B366F609}" type="pres">
      <dgm:prSet presAssocID="{45186B4B-4795-4ACD-9413-AB9ECFCB7AD1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F170A504-3D58-4A2A-8CAE-9CE32A82B868}" type="presOf" srcId="{45186B4B-4795-4ACD-9413-AB9ECFCB7AD1}" destId="{EC8D9A4B-56B9-463D-A036-DD71B366F609}" srcOrd="0" destOrd="0" presId="urn:microsoft.com/office/officeart/2008/layout/BendingPictureCaptionList"/>
    <dgm:cxn modelId="{353EC73C-41B1-447A-A087-E87F801F5C70}" type="presOf" srcId="{C04FF0CE-81B7-4B3E-B134-3ED33CEF1ABC}" destId="{794B5903-8B9B-4641-844C-2992134BE2D9}" srcOrd="0" destOrd="0" presId="urn:microsoft.com/office/officeart/2008/layout/BendingPictureCaptionList"/>
    <dgm:cxn modelId="{71B2F2D1-4A01-4E1F-8306-3252C422CB49}" type="presOf" srcId="{903B4D47-D8DC-4B25-BB9D-129B3D61BE92}" destId="{060E5601-1C09-4005-A602-5956BF236046}" srcOrd="0" destOrd="0" presId="urn:microsoft.com/office/officeart/2008/layout/BendingPictureCaptionList"/>
    <dgm:cxn modelId="{9CF112CE-63AC-4B71-8316-AF96A0BE77A3}" srcId="{903B4D47-D8DC-4B25-BB9D-129B3D61BE92}" destId="{EF6B8F16-DCD5-4C1F-BE05-931C288BFE37}" srcOrd="2" destOrd="0" parTransId="{35EF8579-71DB-46FC-A83D-784C12ECA008}" sibTransId="{A26175B4-7720-411E-8BB6-C52046527ADE}"/>
    <dgm:cxn modelId="{A253EACB-F2F7-4C07-A156-11C351C610E1}" srcId="{903B4D47-D8DC-4B25-BB9D-129B3D61BE92}" destId="{97781681-CCB5-47BF-ACE5-AE61C0545502}" srcOrd="3" destOrd="0" parTransId="{7C3CA3EB-23D0-44B4-9492-CCE4A16886A4}" sibTransId="{741D599F-7B47-4775-A0D7-44008060B83C}"/>
    <dgm:cxn modelId="{F874F868-A9DB-4ED9-BE70-2A94831ADF3E}" srcId="{903B4D47-D8DC-4B25-BB9D-129B3D61BE92}" destId="{45186B4B-4795-4ACD-9413-AB9ECFCB7AD1}" srcOrd="4" destOrd="0" parTransId="{AED326E2-8CB7-41B2-A56A-49A7407451AD}" sibTransId="{E5392D4C-394B-4EEC-88C4-8D73B9CE080C}"/>
    <dgm:cxn modelId="{6D516D1E-22F3-4DE5-93BD-09F6876209C0}" type="presOf" srcId="{00C2AA72-9A98-4833-85C9-EB31B717DFF8}" destId="{A07DEEBD-1044-4451-B620-B2BA19452A15}" srcOrd="0" destOrd="0" presId="urn:microsoft.com/office/officeart/2008/layout/BendingPictureCaptionList"/>
    <dgm:cxn modelId="{3817D6B4-BD8E-483B-8605-FE29073D03E2}" type="presOf" srcId="{97781681-CCB5-47BF-ACE5-AE61C0545502}" destId="{DFC38699-2EBA-43BD-9152-8B7B5C1F7384}" srcOrd="0" destOrd="0" presId="urn:microsoft.com/office/officeart/2008/layout/BendingPictureCaptionList"/>
    <dgm:cxn modelId="{814A5D3C-894B-4698-A88F-6C0BF32F151D}" srcId="{903B4D47-D8DC-4B25-BB9D-129B3D61BE92}" destId="{00C2AA72-9A98-4833-85C9-EB31B717DFF8}" srcOrd="0" destOrd="0" parTransId="{4811E598-7DA1-4E79-B424-568496619689}" sibTransId="{EFF65F5B-FF81-433E-BFC6-2F20EA01823A}"/>
    <dgm:cxn modelId="{5F11AE5D-949B-4869-AB05-E54EFCE08C9C}" type="presOf" srcId="{EF6B8F16-DCD5-4C1F-BE05-931C288BFE37}" destId="{1C13C934-E44C-4051-A337-78A93347FC2A}" srcOrd="0" destOrd="0" presId="urn:microsoft.com/office/officeart/2008/layout/BendingPictureCaptionList"/>
    <dgm:cxn modelId="{0016ABD2-B7E9-4377-96B6-A25992FBC17A}" srcId="{903B4D47-D8DC-4B25-BB9D-129B3D61BE92}" destId="{C04FF0CE-81B7-4B3E-B134-3ED33CEF1ABC}" srcOrd="1" destOrd="0" parTransId="{E85C2AA3-04F8-4BEA-90FA-3E9C39AAB97A}" sibTransId="{B3BC12BD-1F68-432D-B796-15EA24B81833}"/>
    <dgm:cxn modelId="{35A0ACED-EA23-486A-AEE4-714A197F9463}" type="presParOf" srcId="{060E5601-1C09-4005-A602-5956BF236046}" destId="{8412CD2C-758E-4537-962A-580595A6E76D}" srcOrd="0" destOrd="0" presId="urn:microsoft.com/office/officeart/2008/layout/BendingPictureCaptionList"/>
    <dgm:cxn modelId="{26FBB4A2-0757-41B7-A1AA-FA3A0C2C5EF4}" type="presParOf" srcId="{8412CD2C-758E-4537-962A-580595A6E76D}" destId="{99E1B6CD-18A7-41AC-BBF0-59D00D9996E2}" srcOrd="0" destOrd="0" presId="urn:microsoft.com/office/officeart/2008/layout/BendingPictureCaptionList"/>
    <dgm:cxn modelId="{BBF4B4E8-B0A1-4319-9699-E5D84264C167}" type="presParOf" srcId="{8412CD2C-758E-4537-962A-580595A6E76D}" destId="{A07DEEBD-1044-4451-B620-B2BA19452A15}" srcOrd="1" destOrd="0" presId="urn:microsoft.com/office/officeart/2008/layout/BendingPictureCaptionList"/>
    <dgm:cxn modelId="{CA266FF6-2D7D-4E83-8267-7EEB82320966}" type="presParOf" srcId="{060E5601-1C09-4005-A602-5956BF236046}" destId="{4A4C7C95-A384-4EAE-AAF6-38B4421B78FC}" srcOrd="1" destOrd="0" presId="urn:microsoft.com/office/officeart/2008/layout/BendingPictureCaptionList"/>
    <dgm:cxn modelId="{6AE7240F-EB0C-4470-82B8-26780F891C7F}" type="presParOf" srcId="{060E5601-1C09-4005-A602-5956BF236046}" destId="{DCEA12C9-CED9-4596-81E8-5BAB1ACF16C2}" srcOrd="2" destOrd="0" presId="urn:microsoft.com/office/officeart/2008/layout/BendingPictureCaptionList"/>
    <dgm:cxn modelId="{7DFF0EF9-9C96-48E6-BF74-0B09BA33B151}" type="presParOf" srcId="{DCEA12C9-CED9-4596-81E8-5BAB1ACF16C2}" destId="{61EC36F6-6BEC-46DC-B827-BD8D9502E56A}" srcOrd="0" destOrd="0" presId="urn:microsoft.com/office/officeart/2008/layout/BendingPictureCaptionList"/>
    <dgm:cxn modelId="{78DBE930-3523-407A-B655-85FDA09BAE70}" type="presParOf" srcId="{DCEA12C9-CED9-4596-81E8-5BAB1ACF16C2}" destId="{794B5903-8B9B-4641-844C-2992134BE2D9}" srcOrd="1" destOrd="0" presId="urn:microsoft.com/office/officeart/2008/layout/BendingPictureCaptionList"/>
    <dgm:cxn modelId="{E85D0C7C-02D6-416F-86E6-5D4DE4EAF15E}" type="presParOf" srcId="{060E5601-1C09-4005-A602-5956BF236046}" destId="{CD22F86A-E674-43DD-AA2F-38D3699BD812}" srcOrd="3" destOrd="0" presId="urn:microsoft.com/office/officeart/2008/layout/BendingPictureCaptionList"/>
    <dgm:cxn modelId="{3AFF65DE-2E8D-43D6-A9F0-127CA52D2D7D}" type="presParOf" srcId="{060E5601-1C09-4005-A602-5956BF236046}" destId="{E840E14F-3DD8-4DC8-98C7-CD1F45E420EF}" srcOrd="4" destOrd="0" presId="urn:microsoft.com/office/officeart/2008/layout/BendingPictureCaptionList"/>
    <dgm:cxn modelId="{144A43CE-805C-4F70-9CDA-62BEEDF9D963}" type="presParOf" srcId="{E840E14F-3DD8-4DC8-98C7-CD1F45E420EF}" destId="{F97CE0C2-A8BF-40C5-A64D-98ED3BFDCC12}" srcOrd="0" destOrd="0" presId="urn:microsoft.com/office/officeart/2008/layout/BendingPictureCaptionList"/>
    <dgm:cxn modelId="{181809BA-674E-4ABF-9C17-4CCC378EEBC5}" type="presParOf" srcId="{E840E14F-3DD8-4DC8-98C7-CD1F45E420EF}" destId="{1C13C934-E44C-4051-A337-78A93347FC2A}" srcOrd="1" destOrd="0" presId="urn:microsoft.com/office/officeart/2008/layout/BendingPictureCaptionList"/>
    <dgm:cxn modelId="{F27152D2-044F-4C47-912D-763C348E3A51}" type="presParOf" srcId="{060E5601-1C09-4005-A602-5956BF236046}" destId="{E08B417D-9CAB-493D-AD0D-29F5928325A5}" srcOrd="5" destOrd="0" presId="urn:microsoft.com/office/officeart/2008/layout/BendingPictureCaptionList"/>
    <dgm:cxn modelId="{F8A86514-1258-4756-A8C6-FC0177BAD8EB}" type="presParOf" srcId="{060E5601-1C09-4005-A602-5956BF236046}" destId="{41BD5DD9-3AAB-4D2A-A645-6BF616B9B7D7}" srcOrd="6" destOrd="0" presId="urn:microsoft.com/office/officeart/2008/layout/BendingPictureCaptionList"/>
    <dgm:cxn modelId="{EE398DBF-2D83-47EA-B3B5-A826DD0E8D07}" type="presParOf" srcId="{41BD5DD9-3AAB-4D2A-A645-6BF616B9B7D7}" destId="{EA00FBFF-EAF4-46FD-A2AB-B68411AAE73E}" srcOrd="0" destOrd="0" presId="urn:microsoft.com/office/officeart/2008/layout/BendingPictureCaptionList"/>
    <dgm:cxn modelId="{2CEBC30A-16BA-4C47-99DF-0DD81256E6CA}" type="presParOf" srcId="{41BD5DD9-3AAB-4D2A-A645-6BF616B9B7D7}" destId="{DFC38699-2EBA-43BD-9152-8B7B5C1F7384}" srcOrd="1" destOrd="0" presId="urn:microsoft.com/office/officeart/2008/layout/BendingPictureCaptionList"/>
    <dgm:cxn modelId="{EC95CCB4-7446-4EA8-94CD-53DFDE1376EA}" type="presParOf" srcId="{060E5601-1C09-4005-A602-5956BF236046}" destId="{2CEC9961-43C6-4321-949B-3AD17BC77198}" srcOrd="7" destOrd="0" presId="urn:microsoft.com/office/officeart/2008/layout/BendingPictureCaptionList"/>
    <dgm:cxn modelId="{17485211-4763-482A-AB8C-F48DD3A39870}" type="presParOf" srcId="{060E5601-1C09-4005-A602-5956BF236046}" destId="{1BA55480-AF84-4AD7-A86A-EBBF80D32C06}" srcOrd="8" destOrd="0" presId="urn:microsoft.com/office/officeart/2008/layout/BendingPictureCaptionList"/>
    <dgm:cxn modelId="{9EF31778-3C87-4BB7-9576-849C9C0D2AC4}" type="presParOf" srcId="{1BA55480-AF84-4AD7-A86A-EBBF80D32C06}" destId="{BC9C9514-6FFB-4B6E-9A6B-F88BD32CF568}" srcOrd="0" destOrd="0" presId="urn:microsoft.com/office/officeart/2008/layout/BendingPictureCaptionList"/>
    <dgm:cxn modelId="{A3D3A097-DE60-4D2F-90C8-AB7EAE845F04}" type="presParOf" srcId="{1BA55480-AF84-4AD7-A86A-EBBF80D32C06}" destId="{EC8D9A4B-56B9-463D-A036-DD71B366F60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1C74090-4578-448B-A9DC-B1B14833A840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1612A-0474-4A09-B33E-09DE4B125E1A}">
      <dgm:prSet phldrT="[Text]"/>
      <dgm:spPr/>
      <dgm:t>
        <a:bodyPr/>
        <a:lstStyle/>
        <a:p>
          <a:r>
            <a:rPr lang="en-US" dirty="0"/>
            <a:t>1897</a:t>
          </a:r>
        </a:p>
      </dgm:t>
    </dgm:pt>
    <dgm:pt modelId="{483540C5-4D81-4726-8801-0A9A6E0F40F2}" type="parTrans" cxnId="{E1FF8209-862F-4DBC-A2DF-F2CFFE450E62}">
      <dgm:prSet/>
      <dgm:spPr/>
      <dgm:t>
        <a:bodyPr/>
        <a:lstStyle/>
        <a:p>
          <a:endParaRPr lang="en-US"/>
        </a:p>
      </dgm:t>
    </dgm:pt>
    <dgm:pt modelId="{BA871BFF-DE2B-41AA-AAC0-B698E4643D6A}" type="sibTrans" cxnId="{E1FF8209-862F-4DBC-A2DF-F2CFFE450E62}">
      <dgm:prSet/>
      <dgm:spPr/>
      <dgm:t>
        <a:bodyPr/>
        <a:lstStyle/>
        <a:p>
          <a:endParaRPr lang="en-US"/>
        </a:p>
      </dgm:t>
    </dgm:pt>
    <dgm:pt modelId="{B3FFB17F-0461-467C-B24C-8B913CE31128}">
      <dgm:prSet/>
      <dgm:spPr/>
      <dgm:t>
        <a:bodyPr/>
        <a:lstStyle/>
        <a:p>
          <a:r>
            <a:rPr lang="en-US"/>
            <a:t>Electricity in Darjeeling</a:t>
          </a:r>
        </a:p>
      </dgm:t>
    </dgm:pt>
    <dgm:pt modelId="{1574FA06-9C46-44F4-A5F6-0C444350790A}" type="parTrans" cxnId="{B70FEC27-AD03-4A71-B05B-FEBDC66784BD}">
      <dgm:prSet/>
      <dgm:spPr/>
      <dgm:t>
        <a:bodyPr/>
        <a:lstStyle/>
        <a:p>
          <a:endParaRPr lang="en-US"/>
        </a:p>
      </dgm:t>
    </dgm:pt>
    <dgm:pt modelId="{7FDC1495-D173-4107-A52A-F1D16EA2CD3F}" type="sibTrans" cxnId="{B70FEC27-AD03-4A71-B05B-FEBDC66784BD}">
      <dgm:prSet/>
      <dgm:spPr/>
      <dgm:t>
        <a:bodyPr/>
        <a:lstStyle/>
        <a:p>
          <a:endParaRPr lang="en-US"/>
        </a:p>
      </dgm:t>
    </dgm:pt>
    <dgm:pt modelId="{46E05D3B-2F11-46CA-8AC6-1F22E6D9B46D}">
      <dgm:prSet/>
      <dgm:spPr/>
      <dgm:t>
        <a:bodyPr/>
        <a:lstStyle/>
        <a:p>
          <a:r>
            <a:rPr lang="en-US"/>
            <a:t>1902</a:t>
          </a:r>
        </a:p>
      </dgm:t>
    </dgm:pt>
    <dgm:pt modelId="{CB062FF3-FBA9-49F1-8205-5E0F43527BEC}" type="parTrans" cxnId="{58E1D88A-32BE-4EBA-93E7-6A5F638630B1}">
      <dgm:prSet/>
      <dgm:spPr/>
      <dgm:t>
        <a:bodyPr/>
        <a:lstStyle/>
        <a:p>
          <a:endParaRPr lang="en-US"/>
        </a:p>
      </dgm:t>
    </dgm:pt>
    <dgm:pt modelId="{490D9CE1-FA6B-4A54-92E9-324B8D51D02B}" type="sibTrans" cxnId="{58E1D88A-32BE-4EBA-93E7-6A5F638630B1}">
      <dgm:prSet/>
      <dgm:spPr/>
      <dgm:t>
        <a:bodyPr/>
        <a:lstStyle/>
        <a:p>
          <a:endParaRPr lang="en-US"/>
        </a:p>
      </dgm:t>
    </dgm:pt>
    <dgm:pt modelId="{4C8DE88C-8C81-405A-9905-1B10DD9D3F4B}">
      <dgm:prSet/>
      <dgm:spPr/>
      <dgm:t>
        <a:bodyPr/>
        <a:lstStyle/>
        <a:p>
          <a:r>
            <a:rPr lang="en-US"/>
            <a:t>Hydropower station at Sivasamudram in Karnataka</a:t>
          </a:r>
        </a:p>
      </dgm:t>
    </dgm:pt>
    <dgm:pt modelId="{383F95E1-225A-4FB0-973E-6B21B1976CF8}" type="parTrans" cxnId="{8CF0823F-D1C0-4E9A-9169-7B566BB2ADF3}">
      <dgm:prSet/>
      <dgm:spPr/>
      <dgm:t>
        <a:bodyPr/>
        <a:lstStyle/>
        <a:p>
          <a:endParaRPr lang="en-US"/>
        </a:p>
      </dgm:t>
    </dgm:pt>
    <dgm:pt modelId="{F03C2BCF-E865-485D-B28C-EE08DD481DD2}" type="sibTrans" cxnId="{8CF0823F-D1C0-4E9A-9169-7B566BB2ADF3}">
      <dgm:prSet/>
      <dgm:spPr/>
      <dgm:t>
        <a:bodyPr/>
        <a:lstStyle/>
        <a:p>
          <a:endParaRPr lang="en-US"/>
        </a:p>
      </dgm:t>
    </dgm:pt>
    <dgm:pt modelId="{56422D48-849A-4587-A498-C1D32F7307C6}">
      <dgm:prSet/>
      <dgm:spPr/>
      <dgm:t>
        <a:bodyPr/>
        <a:lstStyle/>
        <a:p>
          <a:r>
            <a:rPr lang="en-US"/>
            <a:t>FYP</a:t>
          </a:r>
        </a:p>
      </dgm:t>
    </dgm:pt>
    <dgm:pt modelId="{BBA898B5-5891-4FEC-B867-C5AFAF2B70F6}" type="parTrans" cxnId="{FCA4F0D9-4D25-429E-81E4-F825EBC2327A}">
      <dgm:prSet/>
      <dgm:spPr/>
      <dgm:t>
        <a:bodyPr/>
        <a:lstStyle/>
        <a:p>
          <a:endParaRPr lang="en-US"/>
        </a:p>
      </dgm:t>
    </dgm:pt>
    <dgm:pt modelId="{C326CD1E-4AC0-4358-9256-47BD8EA64D2A}" type="sibTrans" cxnId="{FCA4F0D9-4D25-429E-81E4-F825EBC2327A}">
      <dgm:prSet/>
      <dgm:spPr/>
      <dgm:t>
        <a:bodyPr/>
        <a:lstStyle/>
        <a:p>
          <a:endParaRPr lang="en-US"/>
        </a:p>
      </dgm:t>
    </dgm:pt>
    <dgm:pt modelId="{E39CA553-EE71-451F-B9C0-0C18B923A5A3}">
      <dgm:prSet/>
      <dgm:spPr/>
      <dgm:t>
        <a:bodyPr/>
        <a:lstStyle/>
        <a:p>
          <a:r>
            <a:rPr lang="en-US"/>
            <a:t>State Electricity boards</a:t>
          </a:r>
        </a:p>
      </dgm:t>
    </dgm:pt>
    <dgm:pt modelId="{1AD1C8F3-3077-4AEE-B1FC-54EBA71F2D85}" type="parTrans" cxnId="{70D5D8C9-4C58-4F82-9139-AECADF8FAB7C}">
      <dgm:prSet/>
      <dgm:spPr/>
      <dgm:t>
        <a:bodyPr/>
        <a:lstStyle/>
        <a:p>
          <a:endParaRPr lang="en-US"/>
        </a:p>
      </dgm:t>
    </dgm:pt>
    <dgm:pt modelId="{2CD5B5D0-7BF5-4C61-8DD5-B2194D869D1F}" type="sibTrans" cxnId="{70D5D8C9-4C58-4F82-9139-AECADF8FAB7C}">
      <dgm:prSet/>
      <dgm:spPr/>
      <dgm:t>
        <a:bodyPr/>
        <a:lstStyle/>
        <a:p>
          <a:endParaRPr lang="en-US"/>
        </a:p>
      </dgm:t>
    </dgm:pt>
    <dgm:pt modelId="{B37CFF36-3154-4811-9BCE-51D6C9160C1B}">
      <dgm:prSet/>
      <dgm:spPr/>
      <dgm:t>
        <a:bodyPr/>
        <a:lstStyle/>
        <a:p>
          <a:r>
            <a:rPr lang="en-US" dirty="0"/>
            <a:t>2003</a:t>
          </a:r>
        </a:p>
      </dgm:t>
    </dgm:pt>
    <dgm:pt modelId="{B7DDD373-277D-4848-A592-6C5DCDA133C2}" type="parTrans" cxnId="{4DF26F2F-F781-41B8-ABDD-7E8DBD422281}">
      <dgm:prSet/>
      <dgm:spPr/>
      <dgm:t>
        <a:bodyPr/>
        <a:lstStyle/>
        <a:p>
          <a:endParaRPr lang="en-US"/>
        </a:p>
      </dgm:t>
    </dgm:pt>
    <dgm:pt modelId="{59C0C969-8AF1-414F-84CF-7F1FB102B580}" type="sibTrans" cxnId="{4DF26F2F-F781-41B8-ABDD-7E8DBD422281}">
      <dgm:prSet/>
      <dgm:spPr/>
      <dgm:t>
        <a:bodyPr/>
        <a:lstStyle/>
        <a:p>
          <a:endParaRPr lang="en-US"/>
        </a:p>
      </dgm:t>
    </dgm:pt>
    <dgm:pt modelId="{DF81903F-E491-422D-B916-86648916B2E4}">
      <dgm:prSet/>
      <dgm:spPr/>
      <dgm:t>
        <a:bodyPr/>
        <a:lstStyle/>
        <a:p>
          <a:r>
            <a:rPr lang="en-US" dirty="0"/>
            <a:t>Electricity Act</a:t>
          </a:r>
        </a:p>
      </dgm:t>
    </dgm:pt>
    <dgm:pt modelId="{A3ACE77F-C7A7-43DF-8319-FA4D5683A76B}" type="parTrans" cxnId="{5CF2FFA9-B452-414C-A415-05FF08CDD68F}">
      <dgm:prSet/>
      <dgm:spPr/>
      <dgm:t>
        <a:bodyPr/>
        <a:lstStyle/>
        <a:p>
          <a:endParaRPr lang="en-US"/>
        </a:p>
      </dgm:t>
    </dgm:pt>
    <dgm:pt modelId="{B5C70396-DAC0-4653-B587-B5F205B67FDE}" type="sibTrans" cxnId="{5CF2FFA9-B452-414C-A415-05FF08CDD68F}">
      <dgm:prSet/>
      <dgm:spPr/>
      <dgm:t>
        <a:bodyPr/>
        <a:lstStyle/>
        <a:p>
          <a:endParaRPr lang="en-US"/>
        </a:p>
      </dgm:t>
    </dgm:pt>
    <dgm:pt modelId="{76E7C2F4-800E-4BF1-8566-391D5023640A}" type="pres">
      <dgm:prSet presAssocID="{91C74090-4578-448B-A9DC-B1B14833A840}" presName="rootnode" presStyleCnt="0">
        <dgm:presLayoutVars>
          <dgm:chMax/>
          <dgm:chPref/>
          <dgm:dir/>
          <dgm:animLvl val="lvl"/>
        </dgm:presLayoutVars>
      </dgm:prSet>
      <dgm:spPr/>
    </dgm:pt>
    <dgm:pt modelId="{B8D27AAA-5598-4119-B355-7163469024E9}" type="pres">
      <dgm:prSet presAssocID="{FD61612A-0474-4A09-B33E-09DE4B125E1A}" presName="composite" presStyleCnt="0"/>
      <dgm:spPr/>
    </dgm:pt>
    <dgm:pt modelId="{98C5C1D4-16F8-40D9-AA3F-D4BF904D0E99}" type="pres">
      <dgm:prSet presAssocID="{FD61612A-0474-4A09-B33E-09DE4B125E1A}" presName="LShape" presStyleLbl="alignNode1" presStyleIdx="0" presStyleCnt="7"/>
      <dgm:spPr/>
    </dgm:pt>
    <dgm:pt modelId="{AFEA2338-8FEF-4ACF-8592-60D77D172C9D}" type="pres">
      <dgm:prSet presAssocID="{FD61612A-0474-4A09-B33E-09DE4B125E1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667B692B-9E16-44F8-A1DC-DD714DADDD1B}" type="pres">
      <dgm:prSet presAssocID="{FD61612A-0474-4A09-B33E-09DE4B125E1A}" presName="Triangle" presStyleLbl="alignNode1" presStyleIdx="1" presStyleCnt="7"/>
      <dgm:spPr/>
    </dgm:pt>
    <dgm:pt modelId="{608E75C5-900C-4364-9577-FA5150BD6926}" type="pres">
      <dgm:prSet presAssocID="{BA871BFF-DE2B-41AA-AAC0-B698E4643D6A}" presName="sibTrans" presStyleCnt="0"/>
      <dgm:spPr/>
    </dgm:pt>
    <dgm:pt modelId="{73A384EC-A3C4-4D8F-9D8D-6ADECC6D27B5}" type="pres">
      <dgm:prSet presAssocID="{BA871BFF-DE2B-41AA-AAC0-B698E4643D6A}" presName="space" presStyleCnt="0"/>
      <dgm:spPr/>
    </dgm:pt>
    <dgm:pt modelId="{D0EF8C77-35A1-4DDE-A745-E0FFA55554A9}" type="pres">
      <dgm:prSet presAssocID="{46E05D3B-2F11-46CA-8AC6-1F22E6D9B46D}" presName="composite" presStyleCnt="0"/>
      <dgm:spPr/>
    </dgm:pt>
    <dgm:pt modelId="{E38D5960-EE97-40D1-9B49-BA8F3E4D29FE}" type="pres">
      <dgm:prSet presAssocID="{46E05D3B-2F11-46CA-8AC6-1F22E6D9B46D}" presName="LShape" presStyleLbl="alignNode1" presStyleIdx="2" presStyleCnt="7"/>
      <dgm:spPr/>
    </dgm:pt>
    <dgm:pt modelId="{3DA766B3-66BF-4F5D-92FA-9CA6BB83A1E0}" type="pres">
      <dgm:prSet presAssocID="{46E05D3B-2F11-46CA-8AC6-1F22E6D9B46D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A779A09-B82C-4D30-BA22-52B98DE033A3}" type="pres">
      <dgm:prSet presAssocID="{46E05D3B-2F11-46CA-8AC6-1F22E6D9B46D}" presName="Triangle" presStyleLbl="alignNode1" presStyleIdx="3" presStyleCnt="7"/>
      <dgm:spPr/>
    </dgm:pt>
    <dgm:pt modelId="{D9B1B7C9-7EA6-41F4-BDE3-A0A9E2EBCDA5}" type="pres">
      <dgm:prSet presAssocID="{490D9CE1-FA6B-4A54-92E9-324B8D51D02B}" presName="sibTrans" presStyleCnt="0"/>
      <dgm:spPr/>
    </dgm:pt>
    <dgm:pt modelId="{CF2ACFAF-7F8B-4CAD-8B59-CBD6D63F1D2A}" type="pres">
      <dgm:prSet presAssocID="{490D9CE1-FA6B-4A54-92E9-324B8D51D02B}" presName="space" presStyleCnt="0"/>
      <dgm:spPr/>
    </dgm:pt>
    <dgm:pt modelId="{6E4B2A11-6D49-4A0A-8A78-0223F5E3F147}" type="pres">
      <dgm:prSet presAssocID="{56422D48-849A-4587-A498-C1D32F7307C6}" presName="composite" presStyleCnt="0"/>
      <dgm:spPr/>
    </dgm:pt>
    <dgm:pt modelId="{E8BC0CCC-A5A4-42E1-B28E-B19C5DA90187}" type="pres">
      <dgm:prSet presAssocID="{56422D48-849A-4587-A498-C1D32F7307C6}" presName="LShape" presStyleLbl="alignNode1" presStyleIdx="4" presStyleCnt="7"/>
      <dgm:spPr>
        <a:solidFill>
          <a:srgbClr val="FFC000"/>
        </a:solidFill>
      </dgm:spPr>
    </dgm:pt>
    <dgm:pt modelId="{C9EC05D5-336D-406A-9529-DFB269A2AA33}" type="pres">
      <dgm:prSet presAssocID="{56422D48-849A-4587-A498-C1D32F7307C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B14BD62-AFF8-4D60-9BB5-343FC1568471}" type="pres">
      <dgm:prSet presAssocID="{56422D48-849A-4587-A498-C1D32F7307C6}" presName="Triangle" presStyleLbl="alignNode1" presStyleIdx="5" presStyleCnt="7"/>
      <dgm:spPr/>
    </dgm:pt>
    <dgm:pt modelId="{0372A444-B217-4AFB-B1A3-C3627CB2F919}" type="pres">
      <dgm:prSet presAssocID="{C326CD1E-4AC0-4358-9256-47BD8EA64D2A}" presName="sibTrans" presStyleCnt="0"/>
      <dgm:spPr/>
    </dgm:pt>
    <dgm:pt modelId="{007BAA75-A382-4816-B4F9-EDEE7D301DAF}" type="pres">
      <dgm:prSet presAssocID="{C326CD1E-4AC0-4358-9256-47BD8EA64D2A}" presName="space" presStyleCnt="0"/>
      <dgm:spPr/>
    </dgm:pt>
    <dgm:pt modelId="{B76312BA-4107-42A0-BD2F-99D040E47CD3}" type="pres">
      <dgm:prSet presAssocID="{B37CFF36-3154-4811-9BCE-51D6C9160C1B}" presName="composite" presStyleCnt="0"/>
      <dgm:spPr/>
    </dgm:pt>
    <dgm:pt modelId="{EBD67391-4858-4EF0-B035-D345683A031F}" type="pres">
      <dgm:prSet presAssocID="{B37CFF36-3154-4811-9BCE-51D6C9160C1B}" presName="LShape" presStyleLbl="alignNode1" presStyleIdx="6" presStyleCnt="7"/>
      <dgm:spPr>
        <a:solidFill>
          <a:srgbClr val="FFC000"/>
        </a:solidFill>
      </dgm:spPr>
    </dgm:pt>
    <dgm:pt modelId="{B04F6853-45E0-4D4A-93D8-D84D670D22A0}" type="pres">
      <dgm:prSet presAssocID="{B37CFF36-3154-4811-9BCE-51D6C9160C1B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1FF8209-862F-4DBC-A2DF-F2CFFE450E62}" srcId="{91C74090-4578-448B-A9DC-B1B14833A840}" destId="{FD61612A-0474-4A09-B33E-09DE4B125E1A}" srcOrd="0" destOrd="0" parTransId="{483540C5-4D81-4726-8801-0A9A6E0F40F2}" sibTransId="{BA871BFF-DE2B-41AA-AAC0-B698E4643D6A}"/>
    <dgm:cxn modelId="{4DF26F2F-F781-41B8-ABDD-7E8DBD422281}" srcId="{91C74090-4578-448B-A9DC-B1B14833A840}" destId="{B37CFF36-3154-4811-9BCE-51D6C9160C1B}" srcOrd="3" destOrd="0" parTransId="{B7DDD373-277D-4848-A592-6C5DCDA133C2}" sibTransId="{59C0C969-8AF1-414F-84CF-7F1FB102B580}"/>
    <dgm:cxn modelId="{1B63F28E-33EB-45FC-9FEC-88992DF08EA1}" type="presOf" srcId="{E39CA553-EE71-451F-B9C0-0C18B923A5A3}" destId="{C9EC05D5-336D-406A-9529-DFB269A2AA33}" srcOrd="0" destOrd="1" presId="urn:microsoft.com/office/officeart/2009/3/layout/StepUpProcess"/>
    <dgm:cxn modelId="{FCA4F0D9-4D25-429E-81E4-F825EBC2327A}" srcId="{91C74090-4578-448B-A9DC-B1B14833A840}" destId="{56422D48-849A-4587-A498-C1D32F7307C6}" srcOrd="2" destOrd="0" parTransId="{BBA898B5-5891-4FEC-B867-C5AFAF2B70F6}" sibTransId="{C326CD1E-4AC0-4358-9256-47BD8EA64D2A}"/>
    <dgm:cxn modelId="{77E3170F-0008-4421-B461-2D21977E2C2E}" type="presOf" srcId="{DF81903F-E491-422D-B916-86648916B2E4}" destId="{B04F6853-45E0-4D4A-93D8-D84D670D22A0}" srcOrd="0" destOrd="1" presId="urn:microsoft.com/office/officeart/2009/3/layout/StepUpProcess"/>
    <dgm:cxn modelId="{B70FEC27-AD03-4A71-B05B-FEBDC66784BD}" srcId="{FD61612A-0474-4A09-B33E-09DE4B125E1A}" destId="{B3FFB17F-0461-467C-B24C-8B913CE31128}" srcOrd="0" destOrd="0" parTransId="{1574FA06-9C46-44F4-A5F6-0C444350790A}" sibTransId="{7FDC1495-D173-4107-A52A-F1D16EA2CD3F}"/>
    <dgm:cxn modelId="{D1B77B00-B092-42AB-8A78-22878D7A3DA0}" type="presOf" srcId="{4C8DE88C-8C81-405A-9905-1B10DD9D3F4B}" destId="{3DA766B3-66BF-4F5D-92FA-9CA6BB83A1E0}" srcOrd="0" destOrd="1" presId="urn:microsoft.com/office/officeart/2009/3/layout/StepUpProcess"/>
    <dgm:cxn modelId="{1C50E8D7-6F75-4F3A-8122-6E0D87783230}" type="presOf" srcId="{B37CFF36-3154-4811-9BCE-51D6C9160C1B}" destId="{B04F6853-45E0-4D4A-93D8-D84D670D22A0}" srcOrd="0" destOrd="0" presId="urn:microsoft.com/office/officeart/2009/3/layout/StepUpProcess"/>
    <dgm:cxn modelId="{5CF2FFA9-B452-414C-A415-05FF08CDD68F}" srcId="{B37CFF36-3154-4811-9BCE-51D6C9160C1B}" destId="{DF81903F-E491-422D-B916-86648916B2E4}" srcOrd="0" destOrd="0" parTransId="{A3ACE77F-C7A7-43DF-8319-FA4D5683A76B}" sibTransId="{B5C70396-DAC0-4653-B587-B5F205B67FDE}"/>
    <dgm:cxn modelId="{70D5D8C9-4C58-4F82-9139-AECADF8FAB7C}" srcId="{56422D48-849A-4587-A498-C1D32F7307C6}" destId="{E39CA553-EE71-451F-B9C0-0C18B923A5A3}" srcOrd="0" destOrd="0" parTransId="{1AD1C8F3-3077-4AEE-B1FC-54EBA71F2D85}" sibTransId="{2CD5B5D0-7BF5-4C61-8DD5-B2194D869D1F}"/>
    <dgm:cxn modelId="{315BA5A9-28D0-4469-BF56-E69058253C26}" type="presOf" srcId="{91C74090-4578-448B-A9DC-B1B14833A840}" destId="{76E7C2F4-800E-4BF1-8566-391D5023640A}" srcOrd="0" destOrd="0" presId="urn:microsoft.com/office/officeart/2009/3/layout/StepUpProcess"/>
    <dgm:cxn modelId="{03E98AD4-ABE3-4C80-AE95-54D7A17B2ED1}" type="presOf" srcId="{46E05D3B-2F11-46CA-8AC6-1F22E6D9B46D}" destId="{3DA766B3-66BF-4F5D-92FA-9CA6BB83A1E0}" srcOrd="0" destOrd="0" presId="urn:microsoft.com/office/officeart/2009/3/layout/StepUpProcess"/>
    <dgm:cxn modelId="{8CF0823F-D1C0-4E9A-9169-7B566BB2ADF3}" srcId="{46E05D3B-2F11-46CA-8AC6-1F22E6D9B46D}" destId="{4C8DE88C-8C81-405A-9905-1B10DD9D3F4B}" srcOrd="0" destOrd="0" parTransId="{383F95E1-225A-4FB0-973E-6B21B1976CF8}" sibTransId="{F03C2BCF-E865-485D-B28C-EE08DD481DD2}"/>
    <dgm:cxn modelId="{58E1D88A-32BE-4EBA-93E7-6A5F638630B1}" srcId="{91C74090-4578-448B-A9DC-B1B14833A840}" destId="{46E05D3B-2F11-46CA-8AC6-1F22E6D9B46D}" srcOrd="1" destOrd="0" parTransId="{CB062FF3-FBA9-49F1-8205-5E0F43527BEC}" sibTransId="{490D9CE1-FA6B-4A54-92E9-324B8D51D02B}"/>
    <dgm:cxn modelId="{FEF579A7-6749-455C-9501-63812B447434}" type="presOf" srcId="{FD61612A-0474-4A09-B33E-09DE4B125E1A}" destId="{AFEA2338-8FEF-4ACF-8592-60D77D172C9D}" srcOrd="0" destOrd="0" presId="urn:microsoft.com/office/officeart/2009/3/layout/StepUpProcess"/>
    <dgm:cxn modelId="{7B6524DA-451E-442D-AFA0-E864D7391A79}" type="presOf" srcId="{B3FFB17F-0461-467C-B24C-8B913CE31128}" destId="{AFEA2338-8FEF-4ACF-8592-60D77D172C9D}" srcOrd="0" destOrd="1" presId="urn:microsoft.com/office/officeart/2009/3/layout/StepUpProcess"/>
    <dgm:cxn modelId="{73850BC2-E3B7-455D-9C00-73DC777309B9}" type="presOf" srcId="{56422D48-849A-4587-A498-C1D32F7307C6}" destId="{C9EC05D5-336D-406A-9529-DFB269A2AA33}" srcOrd="0" destOrd="0" presId="urn:microsoft.com/office/officeart/2009/3/layout/StepUpProcess"/>
    <dgm:cxn modelId="{E1427539-7977-455A-9591-E7A7CAC3B1F1}" type="presParOf" srcId="{76E7C2F4-800E-4BF1-8566-391D5023640A}" destId="{B8D27AAA-5598-4119-B355-7163469024E9}" srcOrd="0" destOrd="0" presId="urn:microsoft.com/office/officeart/2009/3/layout/StepUpProcess"/>
    <dgm:cxn modelId="{86F0CFEE-3CDF-4AC3-92E1-E7DACA05245C}" type="presParOf" srcId="{B8D27AAA-5598-4119-B355-7163469024E9}" destId="{98C5C1D4-16F8-40D9-AA3F-D4BF904D0E99}" srcOrd="0" destOrd="0" presId="urn:microsoft.com/office/officeart/2009/3/layout/StepUpProcess"/>
    <dgm:cxn modelId="{06673D15-D612-44BA-8517-5B1C3D7C2AB4}" type="presParOf" srcId="{B8D27AAA-5598-4119-B355-7163469024E9}" destId="{AFEA2338-8FEF-4ACF-8592-60D77D172C9D}" srcOrd="1" destOrd="0" presId="urn:microsoft.com/office/officeart/2009/3/layout/StepUpProcess"/>
    <dgm:cxn modelId="{63FA64AA-137F-467B-AD70-67B4DF4E6B96}" type="presParOf" srcId="{B8D27AAA-5598-4119-B355-7163469024E9}" destId="{667B692B-9E16-44F8-A1DC-DD714DADDD1B}" srcOrd="2" destOrd="0" presId="urn:microsoft.com/office/officeart/2009/3/layout/StepUpProcess"/>
    <dgm:cxn modelId="{1F4432EE-0C11-4004-B922-968B92E3791B}" type="presParOf" srcId="{76E7C2F4-800E-4BF1-8566-391D5023640A}" destId="{608E75C5-900C-4364-9577-FA5150BD6926}" srcOrd="1" destOrd="0" presId="urn:microsoft.com/office/officeart/2009/3/layout/StepUpProcess"/>
    <dgm:cxn modelId="{FD5183A9-A576-47AE-B932-ED51414E7AE8}" type="presParOf" srcId="{608E75C5-900C-4364-9577-FA5150BD6926}" destId="{73A384EC-A3C4-4D8F-9D8D-6ADECC6D27B5}" srcOrd="0" destOrd="0" presId="urn:microsoft.com/office/officeart/2009/3/layout/StepUpProcess"/>
    <dgm:cxn modelId="{B9813E7D-724D-4D1A-A73B-F0DF4C7CC71A}" type="presParOf" srcId="{76E7C2F4-800E-4BF1-8566-391D5023640A}" destId="{D0EF8C77-35A1-4DDE-A745-E0FFA55554A9}" srcOrd="2" destOrd="0" presId="urn:microsoft.com/office/officeart/2009/3/layout/StepUpProcess"/>
    <dgm:cxn modelId="{FBE88FD7-0539-432A-88C9-4033483AF398}" type="presParOf" srcId="{D0EF8C77-35A1-4DDE-A745-E0FFA55554A9}" destId="{E38D5960-EE97-40D1-9B49-BA8F3E4D29FE}" srcOrd="0" destOrd="0" presId="urn:microsoft.com/office/officeart/2009/3/layout/StepUpProcess"/>
    <dgm:cxn modelId="{548B4006-27DF-4C57-AB86-08F2FC543978}" type="presParOf" srcId="{D0EF8C77-35A1-4DDE-A745-E0FFA55554A9}" destId="{3DA766B3-66BF-4F5D-92FA-9CA6BB83A1E0}" srcOrd="1" destOrd="0" presId="urn:microsoft.com/office/officeart/2009/3/layout/StepUpProcess"/>
    <dgm:cxn modelId="{3008EA12-3746-47FA-8C7E-51352AD0BF41}" type="presParOf" srcId="{D0EF8C77-35A1-4DDE-A745-E0FFA55554A9}" destId="{FA779A09-B82C-4D30-BA22-52B98DE033A3}" srcOrd="2" destOrd="0" presId="urn:microsoft.com/office/officeart/2009/3/layout/StepUpProcess"/>
    <dgm:cxn modelId="{C23EB709-5C24-47C7-984E-3FF910B1911A}" type="presParOf" srcId="{76E7C2F4-800E-4BF1-8566-391D5023640A}" destId="{D9B1B7C9-7EA6-41F4-BDE3-A0A9E2EBCDA5}" srcOrd="3" destOrd="0" presId="urn:microsoft.com/office/officeart/2009/3/layout/StepUpProcess"/>
    <dgm:cxn modelId="{E19CAA82-2C22-45E0-BC45-3093049DEA59}" type="presParOf" srcId="{D9B1B7C9-7EA6-41F4-BDE3-A0A9E2EBCDA5}" destId="{CF2ACFAF-7F8B-4CAD-8B59-CBD6D63F1D2A}" srcOrd="0" destOrd="0" presId="urn:microsoft.com/office/officeart/2009/3/layout/StepUpProcess"/>
    <dgm:cxn modelId="{A59091A9-FC89-4F3B-98A4-4C0A5C53C95D}" type="presParOf" srcId="{76E7C2F4-800E-4BF1-8566-391D5023640A}" destId="{6E4B2A11-6D49-4A0A-8A78-0223F5E3F147}" srcOrd="4" destOrd="0" presId="urn:microsoft.com/office/officeart/2009/3/layout/StepUpProcess"/>
    <dgm:cxn modelId="{47C262B5-618B-4E26-8ED9-FD6FDE0AA189}" type="presParOf" srcId="{6E4B2A11-6D49-4A0A-8A78-0223F5E3F147}" destId="{E8BC0CCC-A5A4-42E1-B28E-B19C5DA90187}" srcOrd="0" destOrd="0" presId="urn:microsoft.com/office/officeart/2009/3/layout/StepUpProcess"/>
    <dgm:cxn modelId="{E8ABE5FC-A4EF-4935-8DB0-202B120E91FA}" type="presParOf" srcId="{6E4B2A11-6D49-4A0A-8A78-0223F5E3F147}" destId="{C9EC05D5-336D-406A-9529-DFB269A2AA33}" srcOrd="1" destOrd="0" presId="urn:microsoft.com/office/officeart/2009/3/layout/StepUpProcess"/>
    <dgm:cxn modelId="{9EDC8EE3-3EE9-4979-8DAD-383C4C647934}" type="presParOf" srcId="{6E4B2A11-6D49-4A0A-8A78-0223F5E3F147}" destId="{6B14BD62-AFF8-4D60-9BB5-343FC1568471}" srcOrd="2" destOrd="0" presId="urn:microsoft.com/office/officeart/2009/3/layout/StepUpProcess"/>
    <dgm:cxn modelId="{140DC8BC-37D5-4EAC-A533-671787767D61}" type="presParOf" srcId="{76E7C2F4-800E-4BF1-8566-391D5023640A}" destId="{0372A444-B217-4AFB-B1A3-C3627CB2F919}" srcOrd="5" destOrd="0" presId="urn:microsoft.com/office/officeart/2009/3/layout/StepUpProcess"/>
    <dgm:cxn modelId="{002D493D-328A-47A8-A961-A6E8390FDD95}" type="presParOf" srcId="{0372A444-B217-4AFB-B1A3-C3627CB2F919}" destId="{007BAA75-A382-4816-B4F9-EDEE7D301DAF}" srcOrd="0" destOrd="0" presId="urn:microsoft.com/office/officeart/2009/3/layout/StepUpProcess"/>
    <dgm:cxn modelId="{5D641004-38FB-4A24-971B-E736EEBEE909}" type="presParOf" srcId="{76E7C2F4-800E-4BF1-8566-391D5023640A}" destId="{B76312BA-4107-42A0-BD2F-99D040E47CD3}" srcOrd="6" destOrd="0" presId="urn:microsoft.com/office/officeart/2009/3/layout/StepUpProcess"/>
    <dgm:cxn modelId="{9462C24C-0F7D-4B5C-AE7F-CC73BD5B9C3D}" type="presParOf" srcId="{B76312BA-4107-42A0-BD2F-99D040E47CD3}" destId="{EBD67391-4858-4EF0-B035-D345683A031F}" srcOrd="0" destOrd="0" presId="urn:microsoft.com/office/officeart/2009/3/layout/StepUpProcess"/>
    <dgm:cxn modelId="{C6AD0394-98DE-4FEB-905B-69D917734137}" type="presParOf" srcId="{B76312BA-4107-42A0-BD2F-99D040E47CD3}" destId="{B04F6853-45E0-4D4A-93D8-D84D670D22A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059657-9060-4E4B-89BF-780BA81A5874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1007EF-7998-4AED-8D4F-8DE1C721F533}">
      <dgm:prSet phldrT="[Text]"/>
      <dgm:spPr/>
      <dgm:t>
        <a:bodyPr/>
        <a:lstStyle/>
        <a:p>
          <a:r>
            <a:rPr lang="en-US" dirty="0"/>
            <a:t>2 Joint Ventures</a:t>
          </a:r>
        </a:p>
      </dgm:t>
    </dgm:pt>
    <dgm:pt modelId="{9A99209E-55AC-48A5-A845-43A613986610}" type="parTrans" cxnId="{68A21582-2758-4064-B516-ED5BDF1CE3C9}">
      <dgm:prSet/>
      <dgm:spPr/>
      <dgm:t>
        <a:bodyPr/>
        <a:lstStyle/>
        <a:p>
          <a:endParaRPr lang="en-US"/>
        </a:p>
      </dgm:t>
    </dgm:pt>
    <dgm:pt modelId="{E16246B4-D056-4B10-A2AC-72CD51985A02}" type="sibTrans" cxnId="{68A21582-2758-4064-B516-ED5BDF1CE3C9}">
      <dgm:prSet/>
      <dgm:spPr/>
      <dgm:t>
        <a:bodyPr/>
        <a:lstStyle/>
        <a:p>
          <a:endParaRPr lang="en-US"/>
        </a:p>
      </dgm:t>
    </dgm:pt>
    <dgm:pt modelId="{1AB76099-4B0F-4578-80F2-B2EDD1458199}">
      <dgm:prSet/>
      <dgm:spPr/>
      <dgm:t>
        <a:bodyPr/>
        <a:lstStyle/>
        <a:p>
          <a:r>
            <a:rPr lang="en-US" dirty="0" err="1"/>
            <a:t>Satluj</a:t>
          </a:r>
          <a:r>
            <a:rPr lang="en-US" dirty="0"/>
            <a:t> Jal </a:t>
          </a:r>
          <a:r>
            <a:rPr lang="en-US" dirty="0" err="1"/>
            <a:t>Vidyut</a:t>
          </a:r>
          <a:r>
            <a:rPr lang="en-US" dirty="0"/>
            <a:t>- </a:t>
          </a:r>
          <a:r>
            <a:rPr lang="en-US" dirty="0" err="1"/>
            <a:t>Nathpa</a:t>
          </a:r>
          <a:r>
            <a:rPr lang="en-US" dirty="0"/>
            <a:t> </a:t>
          </a:r>
          <a:r>
            <a:rPr lang="en-US" dirty="0" err="1"/>
            <a:t>Jharki</a:t>
          </a:r>
          <a:r>
            <a:rPr lang="en-US" dirty="0"/>
            <a:t> project @H</a:t>
          </a:r>
          <a:r>
            <a:rPr lang="gu-IN" dirty="0"/>
            <a:t>P; cost-75:25</a:t>
          </a:r>
          <a:endParaRPr lang="en-US" dirty="0"/>
        </a:p>
      </dgm:t>
    </dgm:pt>
    <dgm:pt modelId="{5754AEDF-BFCF-49F1-93F4-06851E869D14}" type="parTrans" cxnId="{83DC6392-63C4-49F6-8DB8-930D21719D8C}">
      <dgm:prSet/>
      <dgm:spPr/>
      <dgm:t>
        <a:bodyPr/>
        <a:lstStyle/>
        <a:p>
          <a:endParaRPr lang="en-US"/>
        </a:p>
      </dgm:t>
    </dgm:pt>
    <dgm:pt modelId="{D058CB6A-68EE-42D4-9915-06F606B161BC}" type="sibTrans" cxnId="{83DC6392-63C4-49F6-8DB8-930D21719D8C}">
      <dgm:prSet/>
      <dgm:spPr/>
      <dgm:t>
        <a:bodyPr/>
        <a:lstStyle/>
        <a:p>
          <a:endParaRPr lang="en-US"/>
        </a:p>
      </dgm:t>
    </dgm:pt>
    <dgm:pt modelId="{58100832-379E-4621-ABFA-67D7054E1D16}">
      <dgm:prSet/>
      <dgm:spPr/>
      <dgm:t>
        <a:bodyPr/>
        <a:lstStyle/>
        <a:p>
          <a:r>
            <a:rPr lang="en-US" dirty="0" err="1"/>
            <a:t>Tehri</a:t>
          </a:r>
          <a:r>
            <a:rPr lang="en-US" dirty="0"/>
            <a:t> Hydro- Uttarakhand</a:t>
          </a:r>
        </a:p>
      </dgm:t>
    </dgm:pt>
    <dgm:pt modelId="{DE45C440-4011-49DD-96CF-901B2AB3CBBC}" type="parTrans" cxnId="{89C23A89-BE22-4B67-B73E-8AE68454D4B7}">
      <dgm:prSet/>
      <dgm:spPr/>
      <dgm:t>
        <a:bodyPr/>
        <a:lstStyle/>
        <a:p>
          <a:endParaRPr lang="en-US"/>
        </a:p>
      </dgm:t>
    </dgm:pt>
    <dgm:pt modelId="{48C8E69B-8A19-4886-8F5D-BF4605C1BB4B}" type="sibTrans" cxnId="{89C23A89-BE22-4B67-B73E-8AE68454D4B7}">
      <dgm:prSet/>
      <dgm:spPr/>
      <dgm:t>
        <a:bodyPr/>
        <a:lstStyle/>
        <a:p>
          <a:endParaRPr lang="en-US"/>
        </a:p>
      </dgm:t>
    </dgm:pt>
    <dgm:pt modelId="{879DA71D-B3A1-427E-8B8F-D24EFE774671}">
      <dgm:prSet/>
      <dgm:spPr/>
      <dgm:t>
        <a:bodyPr/>
        <a:lstStyle/>
        <a:p>
          <a:r>
            <a:rPr lang="en-US"/>
            <a:t>3 Statutory</a:t>
          </a:r>
        </a:p>
      </dgm:t>
    </dgm:pt>
    <dgm:pt modelId="{3CBF8118-9245-42F4-BA38-5945BC66A9DB}" type="parTrans" cxnId="{E7377B50-92DB-4D30-AE6F-D41EC0052C56}">
      <dgm:prSet/>
      <dgm:spPr/>
      <dgm:t>
        <a:bodyPr/>
        <a:lstStyle/>
        <a:p>
          <a:endParaRPr lang="en-US"/>
        </a:p>
      </dgm:t>
    </dgm:pt>
    <dgm:pt modelId="{248D86F1-D650-4940-9868-F8F89ACE0506}" type="sibTrans" cxnId="{E7377B50-92DB-4D30-AE6F-D41EC0052C56}">
      <dgm:prSet/>
      <dgm:spPr/>
      <dgm:t>
        <a:bodyPr/>
        <a:lstStyle/>
        <a:p>
          <a:endParaRPr lang="en-US"/>
        </a:p>
      </dgm:t>
    </dgm:pt>
    <dgm:pt modelId="{79360B15-877F-489E-9DFC-62A0FEF630DD}">
      <dgm:prSet/>
      <dgm:spPr/>
      <dgm:t>
        <a:bodyPr/>
        <a:lstStyle/>
        <a:p>
          <a:r>
            <a:rPr lang="en-US"/>
            <a:t>Damodar Valley Corporation (DVC)</a:t>
          </a:r>
        </a:p>
      </dgm:t>
    </dgm:pt>
    <dgm:pt modelId="{EA9551CB-B94C-4EFA-891C-D2EF8FFF9E2E}" type="parTrans" cxnId="{98004245-7015-44C1-96D9-861F085422EE}">
      <dgm:prSet/>
      <dgm:spPr/>
      <dgm:t>
        <a:bodyPr/>
        <a:lstStyle/>
        <a:p>
          <a:endParaRPr lang="en-US"/>
        </a:p>
      </dgm:t>
    </dgm:pt>
    <dgm:pt modelId="{33790F8B-04F4-4AE4-8E7C-99A0E6E3A28C}" type="sibTrans" cxnId="{98004245-7015-44C1-96D9-861F085422EE}">
      <dgm:prSet/>
      <dgm:spPr/>
      <dgm:t>
        <a:bodyPr/>
        <a:lstStyle/>
        <a:p>
          <a:endParaRPr lang="en-US"/>
        </a:p>
      </dgm:t>
    </dgm:pt>
    <dgm:pt modelId="{8770F4AF-46B0-4DCC-9FBF-54F73C1E04E6}">
      <dgm:prSet/>
      <dgm:spPr/>
      <dgm:t>
        <a:bodyPr/>
        <a:lstStyle/>
        <a:p>
          <a:r>
            <a:rPr lang="en-US"/>
            <a:t>Bhakra-Beas Management Board (BBMB)</a:t>
          </a:r>
        </a:p>
      </dgm:t>
    </dgm:pt>
    <dgm:pt modelId="{0B647E11-A820-4997-99AF-CA5BBB40B7A8}" type="parTrans" cxnId="{FB6431D9-4F82-4A5A-BAD8-956B347D9B5A}">
      <dgm:prSet/>
      <dgm:spPr/>
      <dgm:t>
        <a:bodyPr/>
        <a:lstStyle/>
        <a:p>
          <a:endParaRPr lang="en-US"/>
        </a:p>
      </dgm:t>
    </dgm:pt>
    <dgm:pt modelId="{3B8EDF2D-6D05-45AE-AD3D-B97FDB6D6049}" type="sibTrans" cxnId="{FB6431D9-4F82-4A5A-BAD8-956B347D9B5A}">
      <dgm:prSet/>
      <dgm:spPr/>
      <dgm:t>
        <a:bodyPr/>
        <a:lstStyle/>
        <a:p>
          <a:endParaRPr lang="en-US"/>
        </a:p>
      </dgm:t>
    </dgm:pt>
    <dgm:pt modelId="{D7E5E6A7-2246-4663-AB70-157AA1943A00}">
      <dgm:prSet/>
      <dgm:spPr/>
      <dgm:t>
        <a:bodyPr/>
        <a:lstStyle/>
        <a:p>
          <a:r>
            <a:rPr lang="en-US"/>
            <a:t>Bureau of Energy Efficiency (BEE)</a:t>
          </a:r>
        </a:p>
      </dgm:t>
    </dgm:pt>
    <dgm:pt modelId="{15FCF96B-5CF7-4BD0-A4E0-94FC373B7F8F}" type="parTrans" cxnId="{66633209-697D-4A89-97C3-776A4775FBE8}">
      <dgm:prSet/>
      <dgm:spPr/>
      <dgm:t>
        <a:bodyPr/>
        <a:lstStyle/>
        <a:p>
          <a:endParaRPr lang="en-US"/>
        </a:p>
      </dgm:t>
    </dgm:pt>
    <dgm:pt modelId="{72AD2B34-CF19-45DE-9E45-4DEFBD287C67}" type="sibTrans" cxnId="{66633209-697D-4A89-97C3-776A4775FBE8}">
      <dgm:prSet/>
      <dgm:spPr/>
      <dgm:t>
        <a:bodyPr/>
        <a:lstStyle/>
        <a:p>
          <a:endParaRPr lang="en-US"/>
        </a:p>
      </dgm:t>
    </dgm:pt>
    <dgm:pt modelId="{BE036F04-3E53-4B5A-BF5C-C2E98A6ACD36}">
      <dgm:prSet/>
      <dgm:spPr/>
      <dgm:t>
        <a:bodyPr/>
        <a:lstStyle/>
        <a:p>
          <a:r>
            <a:rPr lang="en-US" dirty="0"/>
            <a:t>NBFC- PSU </a:t>
          </a:r>
        </a:p>
      </dgm:t>
    </dgm:pt>
    <dgm:pt modelId="{F288DCF6-954A-4755-9472-87EC9F1FEA7D}" type="parTrans" cxnId="{6F55CA4A-8625-4BF0-8540-9A163CE5FAF5}">
      <dgm:prSet/>
      <dgm:spPr/>
      <dgm:t>
        <a:bodyPr/>
        <a:lstStyle/>
        <a:p>
          <a:endParaRPr lang="en-US"/>
        </a:p>
      </dgm:t>
    </dgm:pt>
    <dgm:pt modelId="{7D21C580-CE0B-4B16-A5AA-28F482B77A57}" type="sibTrans" cxnId="{6F55CA4A-8625-4BF0-8540-9A163CE5FAF5}">
      <dgm:prSet/>
      <dgm:spPr/>
      <dgm:t>
        <a:bodyPr/>
        <a:lstStyle/>
        <a:p>
          <a:endParaRPr lang="en-US"/>
        </a:p>
      </dgm:t>
    </dgm:pt>
    <dgm:pt modelId="{226CEAEF-22CA-4246-92E0-57DEA9E15691}">
      <dgm:prSet/>
      <dgm:spPr/>
      <dgm:t>
        <a:bodyPr/>
        <a:lstStyle/>
        <a:p>
          <a:r>
            <a:rPr lang="en-US" dirty="0"/>
            <a:t>Rural Electrification</a:t>
          </a:r>
        </a:p>
      </dgm:t>
    </dgm:pt>
    <dgm:pt modelId="{4BF6E47E-A0B4-4676-A0FA-5D97B58A981D}" type="parTrans" cxnId="{DE5F8BA2-BF36-47D0-87EA-4D8E82D8AC62}">
      <dgm:prSet/>
      <dgm:spPr/>
      <dgm:t>
        <a:bodyPr/>
        <a:lstStyle/>
        <a:p>
          <a:endParaRPr lang="en-US"/>
        </a:p>
      </dgm:t>
    </dgm:pt>
    <dgm:pt modelId="{63B6262A-C79E-483B-8853-C8BD0774661F}" type="sibTrans" cxnId="{DE5F8BA2-BF36-47D0-87EA-4D8E82D8AC62}">
      <dgm:prSet/>
      <dgm:spPr/>
      <dgm:t>
        <a:bodyPr/>
        <a:lstStyle/>
        <a:p>
          <a:endParaRPr lang="en-US"/>
        </a:p>
      </dgm:t>
    </dgm:pt>
    <dgm:pt modelId="{16583E32-14B4-4D4A-A4B0-925E75B5DBC0}">
      <dgm:prSet/>
      <dgm:spPr/>
      <dgm:t>
        <a:bodyPr/>
        <a:lstStyle/>
        <a:p>
          <a:r>
            <a:rPr lang="en-US" dirty="0"/>
            <a:t>4 PSUs</a:t>
          </a:r>
        </a:p>
      </dgm:t>
    </dgm:pt>
    <dgm:pt modelId="{73839202-00EC-4039-B30C-29B17A19B27F}" type="parTrans" cxnId="{4F647A2B-0433-4576-9993-4383C8E90ECC}">
      <dgm:prSet/>
      <dgm:spPr/>
      <dgm:t>
        <a:bodyPr/>
        <a:lstStyle/>
        <a:p>
          <a:endParaRPr lang="en-US"/>
        </a:p>
      </dgm:t>
    </dgm:pt>
    <dgm:pt modelId="{C06E1EA8-DE0D-4063-9FA4-B14067FAD2AB}" type="sibTrans" cxnId="{4F647A2B-0433-4576-9993-4383C8E90ECC}">
      <dgm:prSet/>
      <dgm:spPr/>
      <dgm:t>
        <a:bodyPr/>
        <a:lstStyle/>
        <a:p>
          <a:endParaRPr lang="en-US"/>
        </a:p>
      </dgm:t>
    </dgm:pt>
    <dgm:pt modelId="{3BC49DEB-0E54-427A-972F-28532867C51C}">
      <dgm:prSet/>
      <dgm:spPr/>
      <dgm:t>
        <a:bodyPr/>
        <a:lstStyle/>
        <a:p>
          <a:r>
            <a:rPr lang="en-US"/>
            <a:t>NTPC- thermal</a:t>
          </a:r>
        </a:p>
      </dgm:t>
    </dgm:pt>
    <dgm:pt modelId="{CAE05E36-6474-4980-BC57-E2A789281FF6}" type="parTrans" cxnId="{7B3CC841-CE82-4F96-B8B6-4A4996D3C770}">
      <dgm:prSet/>
      <dgm:spPr/>
      <dgm:t>
        <a:bodyPr/>
        <a:lstStyle/>
        <a:p>
          <a:endParaRPr lang="en-US"/>
        </a:p>
      </dgm:t>
    </dgm:pt>
    <dgm:pt modelId="{E03323FC-DECE-466C-815E-C8ECC386E5FC}" type="sibTrans" cxnId="{7B3CC841-CE82-4F96-B8B6-4A4996D3C770}">
      <dgm:prSet/>
      <dgm:spPr/>
      <dgm:t>
        <a:bodyPr/>
        <a:lstStyle/>
        <a:p>
          <a:endParaRPr lang="en-US"/>
        </a:p>
      </dgm:t>
    </dgm:pt>
    <dgm:pt modelId="{F2978D84-E09E-467F-AD2A-05B71CEB3B9F}">
      <dgm:prSet/>
      <dgm:spPr/>
      <dgm:t>
        <a:bodyPr/>
        <a:lstStyle/>
        <a:p>
          <a:r>
            <a:rPr lang="en-US"/>
            <a:t>NHPC - Hydro</a:t>
          </a:r>
        </a:p>
      </dgm:t>
    </dgm:pt>
    <dgm:pt modelId="{41A7C2D0-9621-4680-A275-3276FBD98471}" type="parTrans" cxnId="{2FA6B3FE-881E-494E-AF2F-F5B5D4B0C19E}">
      <dgm:prSet/>
      <dgm:spPr/>
      <dgm:t>
        <a:bodyPr/>
        <a:lstStyle/>
        <a:p>
          <a:endParaRPr lang="en-US"/>
        </a:p>
      </dgm:t>
    </dgm:pt>
    <dgm:pt modelId="{5B4633E4-600E-49C8-BA7A-DD24D3E69381}" type="sibTrans" cxnId="{2FA6B3FE-881E-494E-AF2F-F5B5D4B0C19E}">
      <dgm:prSet/>
      <dgm:spPr/>
      <dgm:t>
        <a:bodyPr/>
        <a:lstStyle/>
        <a:p>
          <a:endParaRPr lang="en-US"/>
        </a:p>
      </dgm:t>
    </dgm:pt>
    <dgm:pt modelId="{0B08D6AE-A06D-4C16-B2A7-D7D613391A44}">
      <dgm:prSet/>
      <dgm:spPr/>
      <dgm:t>
        <a:bodyPr/>
        <a:lstStyle/>
        <a:p>
          <a:r>
            <a:rPr lang="en-US"/>
            <a:t>Powergrid</a:t>
          </a:r>
        </a:p>
      </dgm:t>
    </dgm:pt>
    <dgm:pt modelId="{D5D10AD2-2917-47CD-8FA6-F0A4DBCBBE85}" type="parTrans" cxnId="{8EF9CD63-F173-49C9-B012-CD6D951CD8C1}">
      <dgm:prSet/>
      <dgm:spPr/>
      <dgm:t>
        <a:bodyPr/>
        <a:lstStyle/>
        <a:p>
          <a:endParaRPr lang="en-US"/>
        </a:p>
      </dgm:t>
    </dgm:pt>
    <dgm:pt modelId="{45A5D8F8-E991-4BA9-8FEF-D6FED57E8A3E}" type="sibTrans" cxnId="{8EF9CD63-F173-49C9-B012-CD6D951CD8C1}">
      <dgm:prSet/>
      <dgm:spPr/>
      <dgm:t>
        <a:bodyPr/>
        <a:lstStyle/>
        <a:p>
          <a:endParaRPr lang="en-US"/>
        </a:p>
      </dgm:t>
    </dgm:pt>
    <dgm:pt modelId="{9C4B188A-6905-4F37-8787-EF02C92DEC4C}">
      <dgm:prSet/>
      <dgm:spPr/>
      <dgm:t>
        <a:bodyPr/>
        <a:lstStyle/>
        <a:p>
          <a:r>
            <a:rPr lang="en-US"/>
            <a:t>NE </a:t>
          </a:r>
        </a:p>
      </dgm:t>
    </dgm:pt>
    <dgm:pt modelId="{7FC77514-AA14-4C8A-BA3F-FEC556EFF5F2}" type="parTrans" cxnId="{F8750BCE-F0D3-44DE-B60D-95C5F46D3402}">
      <dgm:prSet/>
      <dgm:spPr/>
      <dgm:t>
        <a:bodyPr/>
        <a:lstStyle/>
        <a:p>
          <a:endParaRPr lang="en-US"/>
        </a:p>
      </dgm:t>
    </dgm:pt>
    <dgm:pt modelId="{DFC94539-AADA-445A-8E9D-D81793687AA6}" type="sibTrans" cxnId="{F8750BCE-F0D3-44DE-B60D-95C5F46D3402}">
      <dgm:prSet/>
      <dgm:spPr/>
      <dgm:t>
        <a:bodyPr/>
        <a:lstStyle/>
        <a:p>
          <a:endParaRPr lang="en-US"/>
        </a:p>
      </dgm:t>
    </dgm:pt>
    <dgm:pt modelId="{45AFD5E7-64A1-4E43-B35A-F1721CF48498}">
      <dgm:prSet/>
      <dgm:spPr/>
      <dgm:t>
        <a:bodyPr/>
        <a:lstStyle/>
        <a:p>
          <a:r>
            <a:rPr lang="en-US" dirty="0"/>
            <a:t>Power trading Corp.</a:t>
          </a:r>
        </a:p>
      </dgm:t>
    </dgm:pt>
    <dgm:pt modelId="{FFE1A188-410F-4FE0-A7F5-BB761BD35683}" type="parTrans" cxnId="{A6EEB688-5CF6-4B60-8EBD-E4AB325DD784}">
      <dgm:prSet/>
      <dgm:spPr/>
      <dgm:t>
        <a:bodyPr/>
        <a:lstStyle/>
        <a:p>
          <a:endParaRPr lang="en-US"/>
        </a:p>
      </dgm:t>
    </dgm:pt>
    <dgm:pt modelId="{868374E7-1567-4125-9297-6EA53209D54A}" type="sibTrans" cxnId="{A6EEB688-5CF6-4B60-8EBD-E4AB325DD784}">
      <dgm:prSet/>
      <dgm:spPr/>
      <dgm:t>
        <a:bodyPr/>
        <a:lstStyle/>
        <a:p>
          <a:endParaRPr lang="en-US"/>
        </a:p>
      </dgm:t>
    </dgm:pt>
    <dgm:pt modelId="{7A4F324E-2380-4C8A-B90E-7920DF31BF87}">
      <dgm:prSet/>
      <dgm:spPr/>
      <dgm:t>
        <a:bodyPr/>
        <a:lstStyle/>
        <a:p>
          <a:r>
            <a:rPr lang="en-US" dirty="0"/>
            <a:t>Power Finance Corp.► UMPP, 4k MW, </a:t>
          </a:r>
          <a:r>
            <a:rPr lang="en-US" dirty="0" err="1"/>
            <a:t>Sasan</a:t>
          </a:r>
          <a:r>
            <a:rPr lang="en-US" dirty="0"/>
            <a:t> in Madhya Pradesh, </a:t>
          </a:r>
          <a:r>
            <a:rPr lang="en-US" dirty="0" err="1"/>
            <a:t>Mundra</a:t>
          </a:r>
          <a:r>
            <a:rPr lang="en-US" dirty="0"/>
            <a:t> in Gujarat, </a:t>
          </a:r>
          <a:r>
            <a:rPr lang="en-US" dirty="0" err="1"/>
            <a:t>Krishnapatnam</a:t>
          </a:r>
          <a:r>
            <a:rPr lang="en-US" dirty="0"/>
            <a:t> in Andhra Pradesh and </a:t>
          </a:r>
          <a:r>
            <a:rPr lang="en-US" dirty="0" err="1"/>
            <a:t>Tilaiya</a:t>
          </a:r>
          <a:r>
            <a:rPr lang="en-US" dirty="0"/>
            <a:t> in Jharkhand </a:t>
          </a:r>
        </a:p>
      </dgm:t>
    </dgm:pt>
    <dgm:pt modelId="{203EA41E-BF35-4D42-97A1-7195D4073076}" type="parTrans" cxnId="{2FEA1DBF-1CAA-4770-A91C-B671DD54E632}">
      <dgm:prSet/>
      <dgm:spPr/>
      <dgm:t>
        <a:bodyPr/>
        <a:lstStyle/>
        <a:p>
          <a:endParaRPr lang="en-US"/>
        </a:p>
      </dgm:t>
    </dgm:pt>
    <dgm:pt modelId="{0E1B3133-1E3E-4B3B-860B-488F29D06188}" type="sibTrans" cxnId="{2FEA1DBF-1CAA-4770-A91C-B671DD54E632}">
      <dgm:prSet/>
      <dgm:spPr/>
      <dgm:t>
        <a:bodyPr/>
        <a:lstStyle/>
        <a:p>
          <a:endParaRPr lang="en-US"/>
        </a:p>
      </dgm:t>
    </dgm:pt>
    <dgm:pt modelId="{C170814B-C08D-4B98-99CD-05A78276FF42}" type="pres">
      <dgm:prSet presAssocID="{D5059657-9060-4E4B-89BF-780BA81A5874}" presName="diagram" presStyleCnt="0">
        <dgm:presLayoutVars>
          <dgm:dir/>
          <dgm:resizeHandles val="exact"/>
        </dgm:presLayoutVars>
      </dgm:prSet>
      <dgm:spPr/>
    </dgm:pt>
    <dgm:pt modelId="{41944330-577C-47B5-908E-E0BAF57BFBBB}" type="pres">
      <dgm:prSet presAssocID="{D41007EF-7998-4AED-8D4F-8DE1C721F533}" presName="node" presStyleLbl="node1" presStyleIdx="0" presStyleCnt="4">
        <dgm:presLayoutVars>
          <dgm:bulletEnabled val="1"/>
        </dgm:presLayoutVars>
      </dgm:prSet>
      <dgm:spPr/>
    </dgm:pt>
    <dgm:pt modelId="{A02F31C4-849B-4727-8E77-EB7064F87EAC}" type="pres">
      <dgm:prSet presAssocID="{E16246B4-D056-4B10-A2AC-72CD51985A02}" presName="sibTrans" presStyleCnt="0"/>
      <dgm:spPr/>
    </dgm:pt>
    <dgm:pt modelId="{39CD97B3-3473-4BA5-A010-716E8DAB4EE6}" type="pres">
      <dgm:prSet presAssocID="{879DA71D-B3A1-427E-8B8F-D24EFE774671}" presName="node" presStyleLbl="node1" presStyleIdx="1" presStyleCnt="4">
        <dgm:presLayoutVars>
          <dgm:bulletEnabled val="1"/>
        </dgm:presLayoutVars>
      </dgm:prSet>
      <dgm:spPr/>
    </dgm:pt>
    <dgm:pt modelId="{6F033234-1F1E-4B64-89E7-797819F28660}" type="pres">
      <dgm:prSet presAssocID="{248D86F1-D650-4940-9868-F8F89ACE0506}" presName="sibTrans" presStyleCnt="0"/>
      <dgm:spPr/>
    </dgm:pt>
    <dgm:pt modelId="{358B2FBC-ACFD-4D15-ABD1-15CC3A1FBB55}" type="pres">
      <dgm:prSet presAssocID="{BE036F04-3E53-4B5A-BF5C-C2E98A6ACD36}" presName="node" presStyleLbl="node1" presStyleIdx="2" presStyleCnt="4">
        <dgm:presLayoutVars>
          <dgm:bulletEnabled val="1"/>
        </dgm:presLayoutVars>
      </dgm:prSet>
      <dgm:spPr/>
    </dgm:pt>
    <dgm:pt modelId="{1C935DE2-7701-4363-9EB3-64089DC11668}" type="pres">
      <dgm:prSet presAssocID="{7D21C580-CE0B-4B16-A5AA-28F482B77A57}" presName="sibTrans" presStyleCnt="0"/>
      <dgm:spPr/>
    </dgm:pt>
    <dgm:pt modelId="{325F52A9-6160-485C-AC42-76481AC61B7D}" type="pres">
      <dgm:prSet presAssocID="{16583E32-14B4-4D4A-A4B0-925E75B5DBC0}" presName="node" presStyleLbl="node1" presStyleIdx="3" presStyleCnt="4">
        <dgm:presLayoutVars>
          <dgm:bulletEnabled val="1"/>
        </dgm:presLayoutVars>
      </dgm:prSet>
      <dgm:spPr/>
    </dgm:pt>
  </dgm:ptLst>
  <dgm:cxnLst>
    <dgm:cxn modelId="{F8750BCE-F0D3-44DE-B60D-95C5F46D3402}" srcId="{16583E32-14B4-4D4A-A4B0-925E75B5DBC0}" destId="{9C4B188A-6905-4F37-8787-EF02C92DEC4C}" srcOrd="3" destOrd="0" parTransId="{7FC77514-AA14-4C8A-BA3F-FEC556EFF5F2}" sibTransId="{DFC94539-AADA-445A-8E9D-D81793687AA6}"/>
    <dgm:cxn modelId="{880FE977-6900-4E05-AF5D-4930DA8DA706}" type="presOf" srcId="{F2978D84-E09E-467F-AD2A-05B71CEB3B9F}" destId="{325F52A9-6160-485C-AC42-76481AC61B7D}" srcOrd="0" destOrd="2" presId="urn:microsoft.com/office/officeart/2005/8/layout/default"/>
    <dgm:cxn modelId="{72527935-E892-4E27-AC42-DA25C8165605}" type="presOf" srcId="{879DA71D-B3A1-427E-8B8F-D24EFE774671}" destId="{39CD97B3-3473-4BA5-A010-716E8DAB4EE6}" srcOrd="0" destOrd="0" presId="urn:microsoft.com/office/officeart/2005/8/layout/default"/>
    <dgm:cxn modelId="{89C23A89-BE22-4B67-B73E-8AE68454D4B7}" srcId="{D41007EF-7998-4AED-8D4F-8DE1C721F533}" destId="{58100832-379E-4621-ABFA-67D7054E1D16}" srcOrd="1" destOrd="0" parTransId="{DE45C440-4011-49DD-96CF-901B2AB3CBBC}" sibTransId="{48C8E69B-8A19-4886-8F5D-BF4605C1BB4B}"/>
    <dgm:cxn modelId="{83EC9614-96E1-4AF3-A242-DBC42C8F5E66}" type="presOf" srcId="{8770F4AF-46B0-4DCC-9FBF-54F73C1E04E6}" destId="{39CD97B3-3473-4BA5-A010-716E8DAB4EE6}" srcOrd="0" destOrd="2" presId="urn:microsoft.com/office/officeart/2005/8/layout/default"/>
    <dgm:cxn modelId="{66633209-697D-4A89-97C3-776A4775FBE8}" srcId="{879DA71D-B3A1-427E-8B8F-D24EFE774671}" destId="{D7E5E6A7-2246-4663-AB70-157AA1943A00}" srcOrd="2" destOrd="0" parTransId="{15FCF96B-5CF7-4BD0-A4E0-94FC373B7F8F}" sibTransId="{72AD2B34-CF19-45DE-9E45-4DEFBD287C67}"/>
    <dgm:cxn modelId="{2FEA1DBF-1CAA-4770-A91C-B671DD54E632}" srcId="{BE036F04-3E53-4B5A-BF5C-C2E98A6ACD36}" destId="{7A4F324E-2380-4C8A-B90E-7920DF31BF87}" srcOrd="2" destOrd="0" parTransId="{203EA41E-BF35-4D42-97A1-7195D4073076}" sibTransId="{0E1B3133-1E3E-4B3B-860B-488F29D06188}"/>
    <dgm:cxn modelId="{6E474B96-782F-48FB-BE50-0D49E16ED3E7}" type="presOf" srcId="{226CEAEF-22CA-4246-92E0-57DEA9E15691}" destId="{358B2FBC-ACFD-4D15-ABD1-15CC3A1FBB55}" srcOrd="0" destOrd="1" presId="urn:microsoft.com/office/officeart/2005/8/layout/default"/>
    <dgm:cxn modelId="{DE5D7CC5-4CA8-46F7-A71B-F764FDCAEBDE}" type="presOf" srcId="{3BC49DEB-0E54-427A-972F-28532867C51C}" destId="{325F52A9-6160-485C-AC42-76481AC61B7D}" srcOrd="0" destOrd="1" presId="urn:microsoft.com/office/officeart/2005/8/layout/default"/>
    <dgm:cxn modelId="{98004245-7015-44C1-96D9-861F085422EE}" srcId="{879DA71D-B3A1-427E-8B8F-D24EFE774671}" destId="{79360B15-877F-489E-9DFC-62A0FEF630DD}" srcOrd="0" destOrd="0" parTransId="{EA9551CB-B94C-4EFA-891C-D2EF8FFF9E2E}" sibTransId="{33790F8B-04F4-4AE4-8E7C-99A0E6E3A28C}"/>
    <dgm:cxn modelId="{E7377B50-92DB-4D30-AE6F-D41EC0052C56}" srcId="{D5059657-9060-4E4B-89BF-780BA81A5874}" destId="{879DA71D-B3A1-427E-8B8F-D24EFE774671}" srcOrd="1" destOrd="0" parTransId="{3CBF8118-9245-42F4-BA38-5945BC66A9DB}" sibTransId="{248D86F1-D650-4940-9868-F8F89ACE0506}"/>
    <dgm:cxn modelId="{2FA6B3FE-881E-494E-AF2F-F5B5D4B0C19E}" srcId="{16583E32-14B4-4D4A-A4B0-925E75B5DBC0}" destId="{F2978D84-E09E-467F-AD2A-05B71CEB3B9F}" srcOrd="1" destOrd="0" parTransId="{41A7C2D0-9621-4680-A275-3276FBD98471}" sibTransId="{5B4633E4-600E-49C8-BA7A-DD24D3E69381}"/>
    <dgm:cxn modelId="{DC9C3C6E-9538-4144-9787-F4C75ED96168}" type="presOf" srcId="{0B08D6AE-A06D-4C16-B2A7-D7D613391A44}" destId="{325F52A9-6160-485C-AC42-76481AC61B7D}" srcOrd="0" destOrd="3" presId="urn:microsoft.com/office/officeart/2005/8/layout/default"/>
    <dgm:cxn modelId="{FB6431D9-4F82-4A5A-BAD8-956B347D9B5A}" srcId="{879DA71D-B3A1-427E-8B8F-D24EFE774671}" destId="{8770F4AF-46B0-4DCC-9FBF-54F73C1E04E6}" srcOrd="1" destOrd="0" parTransId="{0B647E11-A820-4997-99AF-CA5BBB40B7A8}" sibTransId="{3B8EDF2D-6D05-45AE-AD3D-B97FDB6D6049}"/>
    <dgm:cxn modelId="{BC01F49B-8AFC-4E6B-8A1E-1A58E1F9F16C}" type="presOf" srcId="{D7E5E6A7-2246-4663-AB70-157AA1943A00}" destId="{39CD97B3-3473-4BA5-A010-716E8DAB4EE6}" srcOrd="0" destOrd="3" presId="urn:microsoft.com/office/officeart/2005/8/layout/default"/>
    <dgm:cxn modelId="{D1BA53AA-0BF2-4D98-A7F5-EF61390F3545}" type="presOf" srcId="{79360B15-877F-489E-9DFC-62A0FEF630DD}" destId="{39CD97B3-3473-4BA5-A010-716E8DAB4EE6}" srcOrd="0" destOrd="1" presId="urn:microsoft.com/office/officeart/2005/8/layout/default"/>
    <dgm:cxn modelId="{23BC3C64-B57B-4951-8010-3E13268723BA}" type="presOf" srcId="{BE036F04-3E53-4B5A-BF5C-C2E98A6ACD36}" destId="{358B2FBC-ACFD-4D15-ABD1-15CC3A1FBB55}" srcOrd="0" destOrd="0" presId="urn:microsoft.com/office/officeart/2005/8/layout/default"/>
    <dgm:cxn modelId="{8EF9CD63-F173-49C9-B012-CD6D951CD8C1}" srcId="{16583E32-14B4-4D4A-A4B0-925E75B5DBC0}" destId="{0B08D6AE-A06D-4C16-B2A7-D7D613391A44}" srcOrd="2" destOrd="0" parTransId="{D5D10AD2-2917-47CD-8FA6-F0A4DBCBBE85}" sibTransId="{45A5D8F8-E991-4BA9-8FEF-D6FED57E8A3E}"/>
    <dgm:cxn modelId="{6F55CA4A-8625-4BF0-8540-9A163CE5FAF5}" srcId="{D5059657-9060-4E4B-89BF-780BA81A5874}" destId="{BE036F04-3E53-4B5A-BF5C-C2E98A6ACD36}" srcOrd="2" destOrd="0" parTransId="{F288DCF6-954A-4755-9472-87EC9F1FEA7D}" sibTransId="{7D21C580-CE0B-4B16-A5AA-28F482B77A57}"/>
    <dgm:cxn modelId="{E3C08A92-7C87-4B8D-866F-D322E83767C3}" type="presOf" srcId="{D41007EF-7998-4AED-8D4F-8DE1C721F533}" destId="{41944330-577C-47B5-908E-E0BAF57BFBBB}" srcOrd="0" destOrd="0" presId="urn:microsoft.com/office/officeart/2005/8/layout/default"/>
    <dgm:cxn modelId="{00BB932D-68C9-43E9-BB0C-39412760C3D8}" type="presOf" srcId="{9C4B188A-6905-4F37-8787-EF02C92DEC4C}" destId="{325F52A9-6160-485C-AC42-76481AC61B7D}" srcOrd="0" destOrd="4" presId="urn:microsoft.com/office/officeart/2005/8/layout/default"/>
    <dgm:cxn modelId="{37E673A4-06A1-4325-AA4C-C49C965046DB}" type="presOf" srcId="{58100832-379E-4621-ABFA-67D7054E1D16}" destId="{41944330-577C-47B5-908E-E0BAF57BFBBB}" srcOrd="0" destOrd="2" presId="urn:microsoft.com/office/officeart/2005/8/layout/default"/>
    <dgm:cxn modelId="{7FE481AF-AB50-474C-B041-3A14A91C08CE}" type="presOf" srcId="{1AB76099-4B0F-4578-80F2-B2EDD1458199}" destId="{41944330-577C-47B5-908E-E0BAF57BFBBB}" srcOrd="0" destOrd="1" presId="urn:microsoft.com/office/officeart/2005/8/layout/default"/>
    <dgm:cxn modelId="{68A21582-2758-4064-B516-ED5BDF1CE3C9}" srcId="{D5059657-9060-4E4B-89BF-780BA81A5874}" destId="{D41007EF-7998-4AED-8D4F-8DE1C721F533}" srcOrd="0" destOrd="0" parTransId="{9A99209E-55AC-48A5-A845-43A613986610}" sibTransId="{E16246B4-D056-4B10-A2AC-72CD51985A02}"/>
    <dgm:cxn modelId="{90CC7833-1DDE-4477-A464-CA8C053A883D}" type="presOf" srcId="{D5059657-9060-4E4B-89BF-780BA81A5874}" destId="{C170814B-C08D-4B98-99CD-05A78276FF42}" srcOrd="0" destOrd="0" presId="urn:microsoft.com/office/officeart/2005/8/layout/default"/>
    <dgm:cxn modelId="{DE5F8BA2-BF36-47D0-87EA-4D8E82D8AC62}" srcId="{BE036F04-3E53-4B5A-BF5C-C2E98A6ACD36}" destId="{226CEAEF-22CA-4246-92E0-57DEA9E15691}" srcOrd="0" destOrd="0" parTransId="{4BF6E47E-A0B4-4676-A0FA-5D97B58A981D}" sibTransId="{63B6262A-C79E-483B-8853-C8BD0774661F}"/>
    <dgm:cxn modelId="{70460592-EB13-4140-868A-2E86C2E5CB30}" type="presOf" srcId="{7A4F324E-2380-4C8A-B90E-7920DF31BF87}" destId="{358B2FBC-ACFD-4D15-ABD1-15CC3A1FBB55}" srcOrd="0" destOrd="3" presId="urn:microsoft.com/office/officeart/2005/8/layout/default"/>
    <dgm:cxn modelId="{83DC6392-63C4-49F6-8DB8-930D21719D8C}" srcId="{D41007EF-7998-4AED-8D4F-8DE1C721F533}" destId="{1AB76099-4B0F-4578-80F2-B2EDD1458199}" srcOrd="0" destOrd="0" parTransId="{5754AEDF-BFCF-49F1-93F4-06851E869D14}" sibTransId="{D058CB6A-68EE-42D4-9915-06F606B161BC}"/>
    <dgm:cxn modelId="{E9726462-8343-4562-B9FD-1AA57E117D49}" type="presOf" srcId="{45AFD5E7-64A1-4E43-B35A-F1721CF48498}" destId="{358B2FBC-ACFD-4D15-ABD1-15CC3A1FBB55}" srcOrd="0" destOrd="2" presId="urn:microsoft.com/office/officeart/2005/8/layout/default"/>
    <dgm:cxn modelId="{7B3CC841-CE82-4F96-B8B6-4A4996D3C770}" srcId="{16583E32-14B4-4D4A-A4B0-925E75B5DBC0}" destId="{3BC49DEB-0E54-427A-972F-28532867C51C}" srcOrd="0" destOrd="0" parTransId="{CAE05E36-6474-4980-BC57-E2A789281FF6}" sibTransId="{E03323FC-DECE-466C-815E-C8ECC386E5FC}"/>
    <dgm:cxn modelId="{4F647A2B-0433-4576-9993-4383C8E90ECC}" srcId="{D5059657-9060-4E4B-89BF-780BA81A5874}" destId="{16583E32-14B4-4D4A-A4B0-925E75B5DBC0}" srcOrd="3" destOrd="0" parTransId="{73839202-00EC-4039-B30C-29B17A19B27F}" sibTransId="{C06E1EA8-DE0D-4063-9FA4-B14067FAD2AB}"/>
    <dgm:cxn modelId="{A6EEB688-5CF6-4B60-8EBD-E4AB325DD784}" srcId="{BE036F04-3E53-4B5A-BF5C-C2E98A6ACD36}" destId="{45AFD5E7-64A1-4E43-B35A-F1721CF48498}" srcOrd="1" destOrd="0" parTransId="{FFE1A188-410F-4FE0-A7F5-BB761BD35683}" sibTransId="{868374E7-1567-4125-9297-6EA53209D54A}"/>
    <dgm:cxn modelId="{D744E869-6D56-4A83-9961-49D513418222}" type="presOf" srcId="{16583E32-14B4-4D4A-A4B0-925E75B5DBC0}" destId="{325F52A9-6160-485C-AC42-76481AC61B7D}" srcOrd="0" destOrd="0" presId="urn:microsoft.com/office/officeart/2005/8/layout/default"/>
    <dgm:cxn modelId="{70C352BF-664E-435F-8058-E2D170C2DF1F}" type="presParOf" srcId="{C170814B-C08D-4B98-99CD-05A78276FF42}" destId="{41944330-577C-47B5-908E-E0BAF57BFBBB}" srcOrd="0" destOrd="0" presId="urn:microsoft.com/office/officeart/2005/8/layout/default"/>
    <dgm:cxn modelId="{6AFA9CC6-D753-4BC8-ABD8-47DBAEB1CB4B}" type="presParOf" srcId="{C170814B-C08D-4B98-99CD-05A78276FF42}" destId="{A02F31C4-849B-4727-8E77-EB7064F87EAC}" srcOrd="1" destOrd="0" presId="urn:microsoft.com/office/officeart/2005/8/layout/default"/>
    <dgm:cxn modelId="{B056CA85-2210-4B97-BE42-0BF9276DC9A0}" type="presParOf" srcId="{C170814B-C08D-4B98-99CD-05A78276FF42}" destId="{39CD97B3-3473-4BA5-A010-716E8DAB4EE6}" srcOrd="2" destOrd="0" presId="urn:microsoft.com/office/officeart/2005/8/layout/default"/>
    <dgm:cxn modelId="{6FBEBCB0-B79C-4C56-9719-C373E7F5BDE6}" type="presParOf" srcId="{C170814B-C08D-4B98-99CD-05A78276FF42}" destId="{6F033234-1F1E-4B64-89E7-797819F28660}" srcOrd="3" destOrd="0" presId="urn:microsoft.com/office/officeart/2005/8/layout/default"/>
    <dgm:cxn modelId="{4D3FAE57-E113-470B-AABC-F23894024A1D}" type="presParOf" srcId="{C170814B-C08D-4B98-99CD-05A78276FF42}" destId="{358B2FBC-ACFD-4D15-ABD1-15CC3A1FBB55}" srcOrd="4" destOrd="0" presId="urn:microsoft.com/office/officeart/2005/8/layout/default"/>
    <dgm:cxn modelId="{D043BB18-DDAF-4CF1-BB49-B3738B69BE44}" type="presParOf" srcId="{C170814B-C08D-4B98-99CD-05A78276FF42}" destId="{1C935DE2-7701-4363-9EB3-64089DC11668}" srcOrd="5" destOrd="0" presId="urn:microsoft.com/office/officeart/2005/8/layout/default"/>
    <dgm:cxn modelId="{A1DA5332-E518-499D-99EA-B4FFEA0A7027}" type="presParOf" srcId="{C170814B-C08D-4B98-99CD-05A78276FF42}" destId="{325F52A9-6160-485C-AC42-76481AC61B7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2674D92-B3D6-4FC8-897F-D6CEFA07608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8F9965-A3AF-45DE-965A-0AD13A86E9D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 err="1"/>
            <a:t>Deendayal</a:t>
          </a:r>
          <a:r>
            <a:rPr lang="en-US" dirty="0"/>
            <a:t> Upadhyaya </a:t>
          </a:r>
          <a:r>
            <a:rPr lang="en-US" dirty="0" err="1"/>
            <a:t>GramJyoti</a:t>
          </a:r>
          <a:r>
            <a:rPr lang="en-US" dirty="0"/>
            <a:t> (DDUGJY) Budget'14</a:t>
          </a:r>
        </a:p>
      </dgm:t>
    </dgm:pt>
    <dgm:pt modelId="{79C6F05D-159A-46EB-8832-7CBB5BAD2836}" type="parTrans" cxnId="{1CB2C237-5F16-4D45-B988-1863EE1EDEA4}">
      <dgm:prSet/>
      <dgm:spPr/>
      <dgm:t>
        <a:bodyPr/>
        <a:lstStyle/>
        <a:p>
          <a:endParaRPr lang="en-US"/>
        </a:p>
      </dgm:t>
    </dgm:pt>
    <dgm:pt modelId="{509874F0-4EE0-4E3C-A134-E491B5AB45E8}" type="sibTrans" cxnId="{1CB2C237-5F16-4D45-B988-1863EE1EDEA4}">
      <dgm:prSet/>
      <dgm:spPr/>
      <dgm:t>
        <a:bodyPr/>
        <a:lstStyle/>
        <a:p>
          <a:endParaRPr lang="en-US"/>
        </a:p>
      </dgm:t>
    </dgm:pt>
    <dgm:pt modelId="{88E399C7-0D5F-4EE9-A29E-BBEF5B21D444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100% Rural electricity by 1st May 2018 (REF: </a:t>
          </a:r>
          <a:r>
            <a:rPr lang="en-US" dirty="0">
              <a:hlinkClick xmlns:r="http://schemas.openxmlformats.org/officeDocument/2006/relationships" r:id="rId1"/>
            </a:rPr>
            <a:t>L7 series</a:t>
          </a:r>
          <a:r>
            <a:rPr lang="en-US" dirty="0"/>
            <a:t>)</a:t>
          </a:r>
        </a:p>
      </dgm:t>
    </dgm:pt>
    <dgm:pt modelId="{22776949-97B8-42A6-B036-A5BE5CB458A5}" type="parTrans" cxnId="{6735D421-BB1A-4C5A-B93D-E917FAA3F5E6}">
      <dgm:prSet/>
      <dgm:spPr/>
      <dgm:t>
        <a:bodyPr/>
        <a:lstStyle/>
        <a:p>
          <a:endParaRPr lang="en-US"/>
        </a:p>
      </dgm:t>
    </dgm:pt>
    <dgm:pt modelId="{FBC6AB82-390B-4CBB-AA0E-98E7DEFCFF58}" type="sibTrans" cxnId="{6735D421-BB1A-4C5A-B93D-E917FAA3F5E6}">
      <dgm:prSet/>
      <dgm:spPr/>
      <dgm:t>
        <a:bodyPr/>
        <a:lstStyle/>
        <a:p>
          <a:endParaRPr lang="en-US"/>
        </a:p>
      </dgm:t>
    </dgm:pt>
    <dgm:pt modelId="{38043E70-20F8-47ED-B7B3-5C8109A131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Integrated Power Development Scheme (IPDS) Dec'14</a:t>
          </a:r>
        </a:p>
      </dgm:t>
    </dgm:pt>
    <dgm:pt modelId="{F7319650-0619-495C-AABF-D552B6708A92}" type="parTrans" cxnId="{68A2E044-D924-4C51-A3F6-430E8C7B3F86}">
      <dgm:prSet/>
      <dgm:spPr/>
      <dgm:t>
        <a:bodyPr/>
        <a:lstStyle/>
        <a:p>
          <a:endParaRPr lang="en-US"/>
        </a:p>
      </dgm:t>
    </dgm:pt>
    <dgm:pt modelId="{AD036BBB-E483-4045-84BF-A9BD9CD4777B}" type="sibTrans" cxnId="{68A2E044-D924-4C51-A3F6-430E8C7B3F86}">
      <dgm:prSet/>
      <dgm:spPr/>
      <dgm:t>
        <a:bodyPr/>
        <a:lstStyle/>
        <a:p>
          <a:endParaRPr lang="en-US"/>
        </a:p>
      </dgm:t>
    </dgm:pt>
    <dgm:pt modelId="{FAF54200-3EC1-4755-8EAD-CED729A87B8C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strengthening sub-transmission and distribution system</a:t>
          </a:r>
        </a:p>
      </dgm:t>
    </dgm:pt>
    <dgm:pt modelId="{AABD3E45-9A2A-4E9E-8AE9-C582EF91419D}" type="parTrans" cxnId="{1754746E-7B7D-4BDA-85F3-6703F33CAE9D}">
      <dgm:prSet/>
      <dgm:spPr/>
      <dgm:t>
        <a:bodyPr/>
        <a:lstStyle/>
        <a:p>
          <a:endParaRPr lang="en-US"/>
        </a:p>
      </dgm:t>
    </dgm:pt>
    <dgm:pt modelId="{AB5CC04C-59FA-41B0-A244-925F66C4CF90}" type="sibTrans" cxnId="{1754746E-7B7D-4BDA-85F3-6703F33CAE9D}">
      <dgm:prSet/>
      <dgm:spPr/>
      <dgm:t>
        <a:bodyPr/>
        <a:lstStyle/>
        <a:p>
          <a:endParaRPr lang="en-US"/>
        </a:p>
      </dgm:t>
    </dgm:pt>
    <dgm:pt modelId="{F83DB44B-70B9-44D3-9D25-DBA46C5236A0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 err="1"/>
            <a:t>Ujwal</a:t>
          </a:r>
          <a:r>
            <a:rPr lang="en-US" dirty="0"/>
            <a:t> DISCOM Assurance Yojana (</a:t>
          </a:r>
          <a:r>
            <a:rPr lang="en-US" dirty="0" err="1"/>
            <a:t>Uday</a:t>
          </a:r>
          <a:r>
            <a:rPr lang="en-US" dirty="0"/>
            <a:t>) ‘15, Nov.</a:t>
          </a:r>
        </a:p>
      </dgm:t>
    </dgm:pt>
    <dgm:pt modelId="{F8B8438E-A20A-44C8-AD98-30F75F3DF065}" type="parTrans" cxnId="{9BC13C6F-BD04-49BD-B6AA-0619C9209225}">
      <dgm:prSet/>
      <dgm:spPr/>
      <dgm:t>
        <a:bodyPr/>
        <a:lstStyle/>
        <a:p>
          <a:endParaRPr lang="en-US"/>
        </a:p>
      </dgm:t>
    </dgm:pt>
    <dgm:pt modelId="{A0F9AB92-B11A-45CF-B329-FB6825FF6005}" type="sibTrans" cxnId="{9BC13C6F-BD04-49BD-B6AA-0619C9209225}">
      <dgm:prSet/>
      <dgm:spPr/>
      <dgm:t>
        <a:bodyPr/>
        <a:lstStyle/>
        <a:p>
          <a:endParaRPr lang="en-US"/>
        </a:p>
      </dgm:t>
    </dgm:pt>
    <dgm:pt modelId="{AFB2A24A-1DAA-417A-9701-13D86B12D3AF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 err="1"/>
            <a:t>Discom</a:t>
          </a:r>
          <a:r>
            <a:rPr lang="en-US" dirty="0"/>
            <a:t> Debt problem</a:t>
          </a:r>
        </a:p>
      </dgm:t>
    </dgm:pt>
    <dgm:pt modelId="{ED2C6CEB-6A32-4614-BD53-38393DBDE96B}" type="parTrans" cxnId="{77D9D313-09B7-4151-B368-A34BA043DC1F}">
      <dgm:prSet/>
      <dgm:spPr/>
      <dgm:t>
        <a:bodyPr/>
        <a:lstStyle/>
        <a:p>
          <a:endParaRPr lang="en-US"/>
        </a:p>
      </dgm:t>
    </dgm:pt>
    <dgm:pt modelId="{E132681D-0B6D-45CD-A372-D90EAB632173}" type="sibTrans" cxnId="{77D9D313-09B7-4151-B368-A34BA043DC1F}">
      <dgm:prSet/>
      <dgm:spPr/>
      <dgm:t>
        <a:bodyPr/>
        <a:lstStyle/>
        <a:p>
          <a:endParaRPr lang="en-US"/>
        </a:p>
      </dgm:t>
    </dgm:pt>
    <dgm:pt modelId="{BFEAFF8E-268D-48A4-8230-E1350DC8A094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National LED Program, 2015-Jan</a:t>
          </a:r>
        </a:p>
      </dgm:t>
    </dgm:pt>
    <dgm:pt modelId="{27E8DF3A-14DC-46D2-B9F9-FD6335FCF454}" type="parTrans" cxnId="{96A0AA17-525D-43DE-A16D-ED4B86F5583E}">
      <dgm:prSet/>
      <dgm:spPr/>
      <dgm:t>
        <a:bodyPr/>
        <a:lstStyle/>
        <a:p>
          <a:endParaRPr lang="en-US"/>
        </a:p>
      </dgm:t>
    </dgm:pt>
    <dgm:pt modelId="{DE5DE189-7D2A-45A0-932A-6AD640BF27B9}" type="sibTrans" cxnId="{96A0AA17-525D-43DE-A16D-ED4B86F5583E}">
      <dgm:prSet/>
      <dgm:spPr/>
      <dgm:t>
        <a:bodyPr/>
        <a:lstStyle/>
        <a:p>
          <a:endParaRPr lang="en-US"/>
        </a:p>
      </dgm:t>
    </dgm:pt>
    <dgm:pt modelId="{E4BB8D6E-F257-4DD5-BE67-7440C65E10ED}">
      <dgm:prSet/>
      <dgm:spPr/>
      <dgm:t>
        <a:bodyPr/>
        <a:lstStyle/>
        <a:p>
          <a:r>
            <a:rPr lang="en-US" dirty="0"/>
            <a:t>INDC: </a:t>
          </a:r>
          <a:r>
            <a:rPr lang="en-US" dirty="0">
              <a:latin typeface="Adobe Gothic Std B" panose="020B0800000000000000" pitchFamily="34" charset="-128"/>
              <a:ea typeface="Adobe Gothic Std B" panose="020B0800000000000000" pitchFamily="34" charset="-128"/>
            </a:rPr>
            <a:t>⇩</a:t>
          </a:r>
          <a:r>
            <a:rPr lang="en-US" dirty="0"/>
            <a:t>emission  Intensity of GDP by 33-35% (2005 vs 2030)</a:t>
          </a:r>
        </a:p>
      </dgm:t>
    </dgm:pt>
    <dgm:pt modelId="{10135A73-5323-4363-A3AD-3F179CE9979F}" type="parTrans" cxnId="{2E206533-94B8-4B93-92D2-257A4839FC49}">
      <dgm:prSet/>
      <dgm:spPr/>
      <dgm:t>
        <a:bodyPr/>
        <a:lstStyle/>
        <a:p>
          <a:endParaRPr lang="en-US"/>
        </a:p>
      </dgm:t>
    </dgm:pt>
    <dgm:pt modelId="{A4CC9669-3C4A-407F-BD80-1F7CCADA4934}" type="sibTrans" cxnId="{2E206533-94B8-4B93-92D2-257A4839FC49}">
      <dgm:prSet/>
      <dgm:spPr/>
      <dgm:t>
        <a:bodyPr/>
        <a:lstStyle/>
        <a:p>
          <a:endParaRPr lang="en-US"/>
        </a:p>
      </dgm:t>
    </dgm:pt>
    <dgm:pt modelId="{35C0E45E-B72F-4A82-B226-B828BD1CBC8D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Street light; Domestic light ► Make in India LED</a:t>
          </a:r>
        </a:p>
      </dgm:t>
    </dgm:pt>
    <dgm:pt modelId="{8C39584D-9D6D-45A8-956B-9DBA1193A2B3}" type="parTrans" cxnId="{F11F6D15-4640-45F5-B247-BDC7135471D4}">
      <dgm:prSet/>
      <dgm:spPr/>
    </dgm:pt>
    <dgm:pt modelId="{FCA49446-167F-4FE9-8F86-9CE2BFBF60A7}" type="sibTrans" cxnId="{F11F6D15-4640-45F5-B247-BDC7135471D4}">
      <dgm:prSet/>
      <dgm:spPr/>
    </dgm:pt>
    <dgm:pt modelId="{0ACAC49D-DD33-435C-AB26-07E02893ACBF}" type="pres">
      <dgm:prSet presAssocID="{02674D92-B3D6-4FC8-897F-D6CEFA076080}" presName="linear" presStyleCnt="0">
        <dgm:presLayoutVars>
          <dgm:animLvl val="lvl"/>
          <dgm:resizeHandles val="exact"/>
        </dgm:presLayoutVars>
      </dgm:prSet>
      <dgm:spPr/>
    </dgm:pt>
    <dgm:pt modelId="{FABED8DF-9BF6-40BE-AA15-D3257D48A68D}" type="pres">
      <dgm:prSet presAssocID="{FF8F9965-A3AF-45DE-965A-0AD13A86E9D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0C3839-8F9E-43F1-8248-C26AB2C06E5C}" type="pres">
      <dgm:prSet presAssocID="{FF8F9965-A3AF-45DE-965A-0AD13A86E9D6}" presName="childText" presStyleLbl="revTx" presStyleIdx="0" presStyleCnt="4">
        <dgm:presLayoutVars>
          <dgm:bulletEnabled val="1"/>
        </dgm:presLayoutVars>
      </dgm:prSet>
      <dgm:spPr/>
    </dgm:pt>
    <dgm:pt modelId="{BE17663D-1756-4571-A7CD-21F83A7758C3}" type="pres">
      <dgm:prSet presAssocID="{38043E70-20F8-47ED-B7B3-5C8109A1316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45AA0D-02C7-4997-97FD-FA88FAFDD453}" type="pres">
      <dgm:prSet presAssocID="{38043E70-20F8-47ED-B7B3-5C8109A13165}" presName="childText" presStyleLbl="revTx" presStyleIdx="1" presStyleCnt="4">
        <dgm:presLayoutVars>
          <dgm:bulletEnabled val="1"/>
        </dgm:presLayoutVars>
      </dgm:prSet>
      <dgm:spPr/>
    </dgm:pt>
    <dgm:pt modelId="{1B315A48-135F-4DA2-83E2-4C89C361D40A}" type="pres">
      <dgm:prSet presAssocID="{BFEAFF8E-268D-48A4-8230-E1350DC8A0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20EC89B-1609-49EC-A742-559DA38AFEC8}" type="pres">
      <dgm:prSet presAssocID="{BFEAFF8E-268D-48A4-8230-E1350DC8A094}" presName="childText" presStyleLbl="revTx" presStyleIdx="2" presStyleCnt="4">
        <dgm:presLayoutVars>
          <dgm:bulletEnabled val="1"/>
        </dgm:presLayoutVars>
      </dgm:prSet>
      <dgm:spPr/>
    </dgm:pt>
    <dgm:pt modelId="{522E9B8E-AB6D-4600-9A6D-895F822A8C91}" type="pres">
      <dgm:prSet presAssocID="{F83DB44B-70B9-44D3-9D25-DBA46C5236A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BE816F9-CDA4-410B-B696-128AEA012B4C}" type="pres">
      <dgm:prSet presAssocID="{F83DB44B-70B9-44D3-9D25-DBA46C5236A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ADC2160B-30C1-4879-BC39-F321C69EC9DF}" type="presOf" srcId="{AFB2A24A-1DAA-417A-9701-13D86B12D3AF}" destId="{1BE816F9-CDA4-410B-B696-128AEA012B4C}" srcOrd="0" destOrd="0" presId="urn:microsoft.com/office/officeart/2005/8/layout/vList2"/>
    <dgm:cxn modelId="{29E8FC7C-72ED-49F3-AC46-1C7493C420EC}" type="presOf" srcId="{BFEAFF8E-268D-48A4-8230-E1350DC8A094}" destId="{1B315A48-135F-4DA2-83E2-4C89C361D40A}" srcOrd="0" destOrd="0" presId="urn:microsoft.com/office/officeart/2005/8/layout/vList2"/>
    <dgm:cxn modelId="{6EC9C605-A9BB-4847-A425-5D4BCADA7318}" type="presOf" srcId="{35C0E45E-B72F-4A82-B226-B828BD1CBC8D}" destId="{620EC89B-1609-49EC-A742-559DA38AFEC8}" srcOrd="0" destOrd="0" presId="urn:microsoft.com/office/officeart/2005/8/layout/vList2"/>
    <dgm:cxn modelId="{351ADF8C-16D2-4C96-937F-D3E87D711CEF}" type="presOf" srcId="{E4BB8D6E-F257-4DD5-BE67-7440C65E10ED}" destId="{620EC89B-1609-49EC-A742-559DA38AFEC8}" srcOrd="0" destOrd="1" presId="urn:microsoft.com/office/officeart/2005/8/layout/vList2"/>
    <dgm:cxn modelId="{0F7F60D2-E8DE-489A-91DF-9DF94831F3D1}" type="presOf" srcId="{88E399C7-0D5F-4EE9-A29E-BBEF5B21D444}" destId="{8B0C3839-8F9E-43F1-8248-C26AB2C06E5C}" srcOrd="0" destOrd="0" presId="urn:microsoft.com/office/officeart/2005/8/layout/vList2"/>
    <dgm:cxn modelId="{F11F6D15-4640-45F5-B247-BDC7135471D4}" srcId="{BFEAFF8E-268D-48A4-8230-E1350DC8A094}" destId="{35C0E45E-B72F-4A82-B226-B828BD1CBC8D}" srcOrd="0" destOrd="0" parTransId="{8C39584D-9D6D-45A8-956B-9DBA1193A2B3}" sibTransId="{FCA49446-167F-4FE9-8F86-9CE2BFBF60A7}"/>
    <dgm:cxn modelId="{59067DE8-4F07-4D34-8C86-91DDC5AB8A2B}" type="presOf" srcId="{FAF54200-3EC1-4755-8EAD-CED729A87B8C}" destId="{AC45AA0D-02C7-4997-97FD-FA88FAFDD453}" srcOrd="0" destOrd="0" presId="urn:microsoft.com/office/officeart/2005/8/layout/vList2"/>
    <dgm:cxn modelId="{1CB2C237-5F16-4D45-B988-1863EE1EDEA4}" srcId="{02674D92-B3D6-4FC8-897F-D6CEFA076080}" destId="{FF8F9965-A3AF-45DE-965A-0AD13A86E9D6}" srcOrd="0" destOrd="0" parTransId="{79C6F05D-159A-46EB-8832-7CBB5BAD2836}" sibTransId="{509874F0-4EE0-4E3C-A134-E491B5AB45E8}"/>
    <dgm:cxn modelId="{C8527011-D1E7-48D1-A1E1-FBD33EFEB099}" type="presOf" srcId="{F83DB44B-70B9-44D3-9D25-DBA46C5236A0}" destId="{522E9B8E-AB6D-4600-9A6D-895F822A8C91}" srcOrd="0" destOrd="0" presId="urn:microsoft.com/office/officeart/2005/8/layout/vList2"/>
    <dgm:cxn modelId="{96A0AA17-525D-43DE-A16D-ED4B86F5583E}" srcId="{02674D92-B3D6-4FC8-897F-D6CEFA076080}" destId="{BFEAFF8E-268D-48A4-8230-E1350DC8A094}" srcOrd="2" destOrd="0" parTransId="{27E8DF3A-14DC-46D2-B9F9-FD6335FCF454}" sibTransId="{DE5DE189-7D2A-45A0-932A-6AD640BF27B9}"/>
    <dgm:cxn modelId="{81A208AB-57E0-4121-A7DF-6B996532E61D}" type="presOf" srcId="{38043E70-20F8-47ED-B7B3-5C8109A13165}" destId="{BE17663D-1756-4571-A7CD-21F83A7758C3}" srcOrd="0" destOrd="0" presId="urn:microsoft.com/office/officeart/2005/8/layout/vList2"/>
    <dgm:cxn modelId="{77D9D313-09B7-4151-B368-A34BA043DC1F}" srcId="{F83DB44B-70B9-44D3-9D25-DBA46C5236A0}" destId="{AFB2A24A-1DAA-417A-9701-13D86B12D3AF}" srcOrd="0" destOrd="0" parTransId="{ED2C6CEB-6A32-4614-BD53-38393DBDE96B}" sibTransId="{E132681D-0B6D-45CD-A372-D90EAB632173}"/>
    <dgm:cxn modelId="{6735D421-BB1A-4C5A-B93D-E917FAA3F5E6}" srcId="{FF8F9965-A3AF-45DE-965A-0AD13A86E9D6}" destId="{88E399C7-0D5F-4EE9-A29E-BBEF5B21D444}" srcOrd="0" destOrd="0" parTransId="{22776949-97B8-42A6-B036-A5BE5CB458A5}" sibTransId="{FBC6AB82-390B-4CBB-AA0E-98E7DEFCFF58}"/>
    <dgm:cxn modelId="{1754746E-7B7D-4BDA-85F3-6703F33CAE9D}" srcId="{38043E70-20F8-47ED-B7B3-5C8109A13165}" destId="{FAF54200-3EC1-4755-8EAD-CED729A87B8C}" srcOrd="0" destOrd="0" parTransId="{AABD3E45-9A2A-4E9E-8AE9-C582EF91419D}" sibTransId="{AB5CC04C-59FA-41B0-A244-925F66C4CF90}"/>
    <dgm:cxn modelId="{208ABFF9-62A8-409C-B83A-6262722D0E7C}" type="presOf" srcId="{02674D92-B3D6-4FC8-897F-D6CEFA076080}" destId="{0ACAC49D-DD33-435C-AB26-07E02893ACBF}" srcOrd="0" destOrd="0" presId="urn:microsoft.com/office/officeart/2005/8/layout/vList2"/>
    <dgm:cxn modelId="{68A2E044-D924-4C51-A3F6-430E8C7B3F86}" srcId="{02674D92-B3D6-4FC8-897F-D6CEFA076080}" destId="{38043E70-20F8-47ED-B7B3-5C8109A13165}" srcOrd="1" destOrd="0" parTransId="{F7319650-0619-495C-AABF-D552B6708A92}" sibTransId="{AD036BBB-E483-4045-84BF-A9BD9CD4777B}"/>
    <dgm:cxn modelId="{2E206533-94B8-4B93-92D2-257A4839FC49}" srcId="{BFEAFF8E-268D-48A4-8230-E1350DC8A094}" destId="{E4BB8D6E-F257-4DD5-BE67-7440C65E10ED}" srcOrd="1" destOrd="0" parTransId="{10135A73-5323-4363-A3AD-3F179CE9979F}" sibTransId="{A4CC9669-3C4A-407F-BD80-1F7CCADA4934}"/>
    <dgm:cxn modelId="{9BC13C6F-BD04-49BD-B6AA-0619C9209225}" srcId="{02674D92-B3D6-4FC8-897F-D6CEFA076080}" destId="{F83DB44B-70B9-44D3-9D25-DBA46C5236A0}" srcOrd="3" destOrd="0" parTransId="{F8B8438E-A20A-44C8-AD98-30F75F3DF065}" sibTransId="{A0F9AB92-B11A-45CF-B329-FB6825FF6005}"/>
    <dgm:cxn modelId="{D79A7A62-1244-4974-B56F-7DFA77BDDCB3}" type="presOf" srcId="{FF8F9965-A3AF-45DE-965A-0AD13A86E9D6}" destId="{FABED8DF-9BF6-40BE-AA15-D3257D48A68D}" srcOrd="0" destOrd="0" presId="urn:microsoft.com/office/officeart/2005/8/layout/vList2"/>
    <dgm:cxn modelId="{8B55A1BA-C40D-416B-9F94-E02A0EE64655}" type="presParOf" srcId="{0ACAC49D-DD33-435C-AB26-07E02893ACBF}" destId="{FABED8DF-9BF6-40BE-AA15-D3257D48A68D}" srcOrd="0" destOrd="0" presId="urn:microsoft.com/office/officeart/2005/8/layout/vList2"/>
    <dgm:cxn modelId="{806B13CE-4A38-4DAE-88AA-0EBEDD339DE6}" type="presParOf" srcId="{0ACAC49D-DD33-435C-AB26-07E02893ACBF}" destId="{8B0C3839-8F9E-43F1-8248-C26AB2C06E5C}" srcOrd="1" destOrd="0" presId="urn:microsoft.com/office/officeart/2005/8/layout/vList2"/>
    <dgm:cxn modelId="{0BE66719-74D6-4E0D-A0F3-2F31C0A8B705}" type="presParOf" srcId="{0ACAC49D-DD33-435C-AB26-07E02893ACBF}" destId="{BE17663D-1756-4571-A7CD-21F83A7758C3}" srcOrd="2" destOrd="0" presId="urn:microsoft.com/office/officeart/2005/8/layout/vList2"/>
    <dgm:cxn modelId="{681D185C-E59B-455C-B8AD-EEA366F5CA73}" type="presParOf" srcId="{0ACAC49D-DD33-435C-AB26-07E02893ACBF}" destId="{AC45AA0D-02C7-4997-97FD-FA88FAFDD453}" srcOrd="3" destOrd="0" presId="urn:microsoft.com/office/officeart/2005/8/layout/vList2"/>
    <dgm:cxn modelId="{4AD6F004-C54F-4249-926C-DB25F4919116}" type="presParOf" srcId="{0ACAC49D-DD33-435C-AB26-07E02893ACBF}" destId="{1B315A48-135F-4DA2-83E2-4C89C361D40A}" srcOrd="4" destOrd="0" presId="urn:microsoft.com/office/officeart/2005/8/layout/vList2"/>
    <dgm:cxn modelId="{36E5A26B-CD26-412E-AB0A-8C2795D54ECA}" type="presParOf" srcId="{0ACAC49D-DD33-435C-AB26-07E02893ACBF}" destId="{620EC89B-1609-49EC-A742-559DA38AFEC8}" srcOrd="5" destOrd="0" presId="urn:microsoft.com/office/officeart/2005/8/layout/vList2"/>
    <dgm:cxn modelId="{E30B9A89-21E0-44DC-95A8-D99B87E55BA4}" type="presParOf" srcId="{0ACAC49D-DD33-435C-AB26-07E02893ACBF}" destId="{522E9B8E-AB6D-4600-9A6D-895F822A8C91}" srcOrd="6" destOrd="0" presId="urn:microsoft.com/office/officeart/2005/8/layout/vList2"/>
    <dgm:cxn modelId="{50A8636C-FF1C-4110-9FB6-D5F093856FF8}" type="presParOf" srcId="{0ACAC49D-DD33-435C-AB26-07E02893ACBF}" destId="{1BE816F9-CDA4-410B-B696-128AEA012B4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8B92C1F-6A8F-4CAF-9B3F-543A4DF2226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76CC945-0B16-4D0D-B864-497A9FA635AB}">
      <dgm:prSet phldrT="[Text]"/>
      <dgm:spPr/>
      <dgm:t>
        <a:bodyPr/>
        <a:lstStyle/>
        <a:p>
          <a:r>
            <a:rPr lang="en-US" u="sng" dirty="0"/>
            <a:t>Energy Efficiency Services Ltd</a:t>
          </a:r>
          <a:endParaRPr lang="en-US" dirty="0"/>
        </a:p>
      </dgm:t>
    </dgm:pt>
    <dgm:pt modelId="{AAB6929B-4505-4F28-9F59-E6BA1642424E}" type="parTrans" cxnId="{4438D227-012A-4A01-9194-D48A9DC0C4BC}">
      <dgm:prSet/>
      <dgm:spPr/>
      <dgm:t>
        <a:bodyPr/>
        <a:lstStyle/>
        <a:p>
          <a:endParaRPr lang="en-US"/>
        </a:p>
      </dgm:t>
    </dgm:pt>
    <dgm:pt modelId="{E3D2FE8A-48ED-4BE0-A95E-81BAF2D3AFCE}" type="sibTrans" cxnId="{4438D227-012A-4A01-9194-D48A9DC0C4BC}">
      <dgm:prSet/>
      <dgm:spPr/>
      <dgm:t>
        <a:bodyPr/>
        <a:lstStyle/>
        <a:p>
          <a:endParaRPr lang="en-US"/>
        </a:p>
      </dgm:t>
    </dgm:pt>
    <dgm:pt modelId="{248A91BF-0BE6-45BD-98EC-34B48E650725}">
      <dgm:prSet phldrT="[Text]"/>
      <dgm:spPr/>
      <dgm:t>
        <a:bodyPr/>
        <a:lstStyle/>
        <a:p>
          <a:r>
            <a:rPr lang="en-US" dirty="0"/>
            <a:t>DELP (UJALA)</a:t>
          </a:r>
        </a:p>
      </dgm:t>
    </dgm:pt>
    <dgm:pt modelId="{1EB28B9D-98EB-4302-9A3A-AEA8F929DA74}" type="parTrans" cxnId="{5AF7DC40-E1A9-45A6-88A5-25B53742F955}">
      <dgm:prSet/>
      <dgm:spPr/>
      <dgm:t>
        <a:bodyPr/>
        <a:lstStyle/>
        <a:p>
          <a:endParaRPr lang="en-US"/>
        </a:p>
      </dgm:t>
    </dgm:pt>
    <dgm:pt modelId="{79854C6D-FBE6-44E7-84F1-654061BD13D1}" type="sibTrans" cxnId="{5AF7DC40-E1A9-45A6-88A5-25B53742F955}">
      <dgm:prSet/>
      <dgm:spPr/>
      <dgm:t>
        <a:bodyPr/>
        <a:lstStyle/>
        <a:p>
          <a:endParaRPr lang="en-US"/>
        </a:p>
      </dgm:t>
    </dgm:pt>
    <dgm:pt modelId="{956B8A46-1935-4572-81BD-3753EF3C90F8}">
      <dgm:prSet phldrT="[Text]"/>
      <dgm:spPr/>
      <dgm:t>
        <a:bodyPr/>
        <a:lstStyle/>
        <a:p>
          <a:r>
            <a:rPr lang="en-US" dirty="0"/>
            <a:t>SLNP (Streetlight)</a:t>
          </a:r>
        </a:p>
      </dgm:t>
    </dgm:pt>
    <dgm:pt modelId="{D5269777-7E1C-4C3C-987A-B36AF094A4B7}" type="parTrans" cxnId="{0FE22567-3ED3-4E36-9E28-542AE839F6F6}">
      <dgm:prSet/>
      <dgm:spPr/>
      <dgm:t>
        <a:bodyPr/>
        <a:lstStyle/>
        <a:p>
          <a:endParaRPr lang="en-US"/>
        </a:p>
      </dgm:t>
    </dgm:pt>
    <dgm:pt modelId="{C5C39259-5F51-4B23-B6C9-713990476B6D}" type="sibTrans" cxnId="{0FE22567-3ED3-4E36-9E28-542AE839F6F6}">
      <dgm:prSet/>
      <dgm:spPr/>
      <dgm:t>
        <a:bodyPr/>
        <a:lstStyle/>
        <a:p>
          <a:endParaRPr lang="en-US"/>
        </a:p>
      </dgm:t>
    </dgm:pt>
    <dgm:pt modelId="{070D2658-250C-4506-B365-0862B50C2513}">
      <dgm:prSet phldrT="[Text]"/>
      <dgm:spPr/>
      <dgm:t>
        <a:bodyPr/>
        <a:lstStyle/>
        <a:p>
          <a:r>
            <a:rPr lang="en-US" dirty="0"/>
            <a:t>Street Lighting National Programme (SLNP) </a:t>
          </a:r>
        </a:p>
      </dgm:t>
    </dgm:pt>
    <dgm:pt modelId="{5EB4B34E-0720-4B0B-9F99-2B3CA6871044}" type="parTrans" cxnId="{742E4CF9-134D-42DA-9895-57694C9B1B12}">
      <dgm:prSet/>
      <dgm:spPr/>
      <dgm:t>
        <a:bodyPr/>
        <a:lstStyle/>
        <a:p>
          <a:endParaRPr lang="en-US"/>
        </a:p>
      </dgm:t>
    </dgm:pt>
    <dgm:pt modelId="{79DB01E2-3562-49A3-9161-90520A493544}" type="sibTrans" cxnId="{742E4CF9-134D-42DA-9895-57694C9B1B12}">
      <dgm:prSet/>
      <dgm:spPr/>
      <dgm:t>
        <a:bodyPr/>
        <a:lstStyle/>
        <a:p>
          <a:endParaRPr lang="en-US"/>
        </a:p>
      </dgm:t>
    </dgm:pt>
    <dgm:pt modelId="{12968C59-C1CD-4AC0-B9A2-E1D1AFEDAEDE}">
      <dgm:prSet phldrT="[Text]"/>
      <dgm:spPr/>
      <dgm:t>
        <a:bodyPr/>
        <a:lstStyle/>
        <a:p>
          <a:r>
            <a:rPr lang="en-US" dirty="0"/>
            <a:t>Domestic Efficient Lighting Programme (DELP) </a:t>
          </a:r>
        </a:p>
      </dgm:t>
    </dgm:pt>
    <dgm:pt modelId="{AAF678A8-D8E7-4120-B614-C7E8DA0A3C06}" type="parTrans" cxnId="{BDF3DD5B-E09F-4272-8792-673A6ADE9CE2}">
      <dgm:prSet/>
      <dgm:spPr/>
      <dgm:t>
        <a:bodyPr/>
        <a:lstStyle/>
        <a:p>
          <a:endParaRPr lang="en-US"/>
        </a:p>
      </dgm:t>
    </dgm:pt>
    <dgm:pt modelId="{9615A9D9-3AFB-4A3B-BF1E-38A3EE095384}" type="sibTrans" cxnId="{BDF3DD5B-E09F-4272-8792-673A6ADE9CE2}">
      <dgm:prSet/>
      <dgm:spPr/>
      <dgm:t>
        <a:bodyPr/>
        <a:lstStyle/>
        <a:p>
          <a:endParaRPr lang="en-US"/>
        </a:p>
      </dgm:t>
    </dgm:pt>
    <dgm:pt modelId="{A494C45A-A2C4-45BF-89F8-20973CFCF59D}">
      <dgm:prSet phldrT="[Text]"/>
      <dgm:spPr/>
      <dgm:t>
        <a:bodyPr/>
        <a:lstStyle/>
        <a:p>
          <a:r>
            <a:rPr lang="en-US" dirty="0"/>
            <a:t>Replace with LED without taking $$ from ULB</a:t>
          </a:r>
        </a:p>
      </dgm:t>
    </dgm:pt>
    <dgm:pt modelId="{9D76CC44-408F-4101-9AEE-7B5B6B9B4DB3}" type="parTrans" cxnId="{D1C0761F-7E5E-44F6-9A3D-BC41D413DC3D}">
      <dgm:prSet/>
      <dgm:spPr/>
      <dgm:t>
        <a:bodyPr/>
        <a:lstStyle/>
        <a:p>
          <a:endParaRPr lang="en-US"/>
        </a:p>
      </dgm:t>
    </dgm:pt>
    <dgm:pt modelId="{0F2F7A27-9585-43B9-87BB-5BD0D898DF73}" type="sibTrans" cxnId="{D1C0761F-7E5E-44F6-9A3D-BC41D413DC3D}">
      <dgm:prSet/>
      <dgm:spPr/>
      <dgm:t>
        <a:bodyPr/>
        <a:lstStyle/>
        <a:p>
          <a:endParaRPr lang="en-US"/>
        </a:p>
      </dgm:t>
    </dgm:pt>
    <dgm:pt modelId="{A57CA6C6-DA19-48B9-B42A-2B4F420018E6}">
      <dgm:prSet phldrT="[Text]"/>
      <dgm:spPr/>
      <dgm:t>
        <a:bodyPr/>
        <a:lstStyle/>
        <a:p>
          <a:r>
            <a:rPr lang="en-US" dirty="0"/>
            <a:t>Cheaper LED via DISCOM</a:t>
          </a:r>
        </a:p>
      </dgm:t>
    </dgm:pt>
    <dgm:pt modelId="{077157C5-187B-4733-9DC8-652BC1DC0F4C}" type="parTrans" cxnId="{22570573-7C45-4EBD-ACAA-1237E86F73BF}">
      <dgm:prSet/>
      <dgm:spPr/>
      <dgm:t>
        <a:bodyPr/>
        <a:lstStyle/>
        <a:p>
          <a:endParaRPr lang="en-US"/>
        </a:p>
      </dgm:t>
    </dgm:pt>
    <dgm:pt modelId="{B659DD49-2012-47DA-9F0B-2DD80B0ED971}" type="sibTrans" cxnId="{22570573-7C45-4EBD-ACAA-1237E86F73BF}">
      <dgm:prSet/>
      <dgm:spPr/>
      <dgm:t>
        <a:bodyPr/>
        <a:lstStyle/>
        <a:p>
          <a:endParaRPr lang="en-US"/>
        </a:p>
      </dgm:t>
    </dgm:pt>
    <dgm:pt modelId="{7D58C361-9176-4399-B620-A99F1366A444}">
      <dgm:prSet phldrT="[Text]"/>
      <dgm:spPr/>
      <dgm:t>
        <a:bodyPr/>
        <a:lstStyle/>
        <a:p>
          <a:r>
            <a:rPr lang="en-US" b="0" i="0" dirty="0" err="1"/>
            <a:t>Unnat</a:t>
          </a:r>
          <a:r>
            <a:rPr lang="en-US" b="0" i="0" dirty="0"/>
            <a:t> Jyoti by Affordable LEDs for All (77cr. LED)</a:t>
          </a:r>
        </a:p>
      </dgm:t>
    </dgm:pt>
    <dgm:pt modelId="{77F07022-4A8B-434C-825D-3AE91E8115F6}" type="parTrans" cxnId="{52157389-3EAA-4EC6-82F3-49E30F95C30D}">
      <dgm:prSet/>
      <dgm:spPr/>
      <dgm:t>
        <a:bodyPr/>
        <a:lstStyle/>
        <a:p>
          <a:endParaRPr lang="en-US"/>
        </a:p>
      </dgm:t>
    </dgm:pt>
    <dgm:pt modelId="{4A0E6379-5D7E-4B86-93AE-45A72D5F2E95}" type="sibTrans" cxnId="{52157389-3EAA-4EC6-82F3-49E30F95C30D}">
      <dgm:prSet/>
      <dgm:spPr/>
      <dgm:t>
        <a:bodyPr/>
        <a:lstStyle/>
        <a:p>
          <a:endParaRPr lang="en-US"/>
        </a:p>
      </dgm:t>
    </dgm:pt>
    <dgm:pt modelId="{8C750C32-A8AA-4F89-9149-31942C439EC3}" type="pres">
      <dgm:prSet presAssocID="{48B92C1F-6A8F-4CAF-9B3F-543A4DF2226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D5AE559-F64E-4A7C-AE7F-759DBC17A0C4}" type="pres">
      <dgm:prSet presAssocID="{076CC945-0B16-4D0D-B864-497A9FA635AB}" presName="root1" presStyleCnt="0"/>
      <dgm:spPr/>
    </dgm:pt>
    <dgm:pt modelId="{DCF98C0A-2515-45DA-B75B-FAF88416057C}" type="pres">
      <dgm:prSet presAssocID="{076CC945-0B16-4D0D-B864-497A9FA635AB}" presName="LevelOneTextNode" presStyleLbl="node0" presStyleIdx="0" presStyleCnt="1">
        <dgm:presLayoutVars>
          <dgm:chPref val="3"/>
        </dgm:presLayoutVars>
      </dgm:prSet>
      <dgm:spPr/>
    </dgm:pt>
    <dgm:pt modelId="{8D454BB9-B232-4B06-AD19-296015E1665E}" type="pres">
      <dgm:prSet presAssocID="{076CC945-0B16-4D0D-B864-497A9FA635AB}" presName="level2hierChild" presStyleCnt="0"/>
      <dgm:spPr/>
    </dgm:pt>
    <dgm:pt modelId="{DE64BFEB-C3C5-4587-A61C-9C512A973C7E}" type="pres">
      <dgm:prSet presAssocID="{1EB28B9D-98EB-4302-9A3A-AEA8F929DA74}" presName="conn2-1" presStyleLbl="parChTrans1D2" presStyleIdx="0" presStyleCnt="2"/>
      <dgm:spPr/>
    </dgm:pt>
    <dgm:pt modelId="{1D81F8FA-DCCD-446C-9FFD-724E5510175D}" type="pres">
      <dgm:prSet presAssocID="{1EB28B9D-98EB-4302-9A3A-AEA8F929DA74}" presName="connTx" presStyleLbl="parChTrans1D2" presStyleIdx="0" presStyleCnt="2"/>
      <dgm:spPr/>
    </dgm:pt>
    <dgm:pt modelId="{27EB9D2B-5CAF-485A-8FA8-2A560BDE5D55}" type="pres">
      <dgm:prSet presAssocID="{248A91BF-0BE6-45BD-98EC-34B48E650725}" presName="root2" presStyleCnt="0"/>
      <dgm:spPr/>
    </dgm:pt>
    <dgm:pt modelId="{D192D854-2AD6-4A6D-BA62-3289FB5AAADF}" type="pres">
      <dgm:prSet presAssocID="{248A91BF-0BE6-45BD-98EC-34B48E650725}" presName="LevelTwoTextNode" presStyleLbl="node2" presStyleIdx="0" presStyleCnt="2">
        <dgm:presLayoutVars>
          <dgm:chPref val="3"/>
        </dgm:presLayoutVars>
      </dgm:prSet>
      <dgm:spPr/>
    </dgm:pt>
    <dgm:pt modelId="{E3096058-6907-41B7-AD26-5CC260BB266B}" type="pres">
      <dgm:prSet presAssocID="{248A91BF-0BE6-45BD-98EC-34B48E650725}" presName="level3hierChild" presStyleCnt="0"/>
      <dgm:spPr/>
    </dgm:pt>
    <dgm:pt modelId="{D6B7C04E-1C5C-47E5-BA14-CCC7C612E443}" type="pres">
      <dgm:prSet presAssocID="{AAF678A8-D8E7-4120-B614-C7E8DA0A3C06}" presName="conn2-1" presStyleLbl="parChTrans1D3" presStyleIdx="0" presStyleCnt="5"/>
      <dgm:spPr/>
    </dgm:pt>
    <dgm:pt modelId="{A361CE99-52FE-48A1-AE98-987BCEAA96D8}" type="pres">
      <dgm:prSet presAssocID="{AAF678A8-D8E7-4120-B614-C7E8DA0A3C06}" presName="connTx" presStyleLbl="parChTrans1D3" presStyleIdx="0" presStyleCnt="5"/>
      <dgm:spPr/>
    </dgm:pt>
    <dgm:pt modelId="{65604421-4EF6-4660-9B8F-B65517859831}" type="pres">
      <dgm:prSet presAssocID="{12968C59-C1CD-4AC0-B9A2-E1D1AFEDAEDE}" presName="root2" presStyleCnt="0"/>
      <dgm:spPr/>
    </dgm:pt>
    <dgm:pt modelId="{AA47988D-6AF4-43FA-9921-775EA2F0ABF9}" type="pres">
      <dgm:prSet presAssocID="{12968C59-C1CD-4AC0-B9A2-E1D1AFEDAEDE}" presName="LevelTwoTextNode" presStyleLbl="node3" presStyleIdx="0" presStyleCnt="5">
        <dgm:presLayoutVars>
          <dgm:chPref val="3"/>
        </dgm:presLayoutVars>
      </dgm:prSet>
      <dgm:spPr/>
    </dgm:pt>
    <dgm:pt modelId="{58B95B66-4FAE-4383-98FA-B9444FC53A14}" type="pres">
      <dgm:prSet presAssocID="{12968C59-C1CD-4AC0-B9A2-E1D1AFEDAEDE}" presName="level3hierChild" presStyleCnt="0"/>
      <dgm:spPr/>
    </dgm:pt>
    <dgm:pt modelId="{883B74AF-C80A-41A7-B278-DD43C5285C47}" type="pres">
      <dgm:prSet presAssocID="{77F07022-4A8B-434C-825D-3AE91E8115F6}" presName="conn2-1" presStyleLbl="parChTrans1D3" presStyleIdx="1" presStyleCnt="5"/>
      <dgm:spPr/>
    </dgm:pt>
    <dgm:pt modelId="{D7D7015B-541F-4244-9195-2B88293C6CEB}" type="pres">
      <dgm:prSet presAssocID="{77F07022-4A8B-434C-825D-3AE91E8115F6}" presName="connTx" presStyleLbl="parChTrans1D3" presStyleIdx="1" presStyleCnt="5"/>
      <dgm:spPr/>
    </dgm:pt>
    <dgm:pt modelId="{7B7C0348-5C3F-48F2-B73C-42FCF7182CFA}" type="pres">
      <dgm:prSet presAssocID="{7D58C361-9176-4399-B620-A99F1366A444}" presName="root2" presStyleCnt="0"/>
      <dgm:spPr/>
    </dgm:pt>
    <dgm:pt modelId="{CFE66936-13A5-43F6-8049-BF992CCA5340}" type="pres">
      <dgm:prSet presAssocID="{7D58C361-9176-4399-B620-A99F1366A444}" presName="LevelTwoTextNode" presStyleLbl="node3" presStyleIdx="1" presStyleCnt="5">
        <dgm:presLayoutVars>
          <dgm:chPref val="3"/>
        </dgm:presLayoutVars>
      </dgm:prSet>
      <dgm:spPr/>
    </dgm:pt>
    <dgm:pt modelId="{8A5A4D8F-66D4-4396-99F3-F904A5FE9943}" type="pres">
      <dgm:prSet presAssocID="{7D58C361-9176-4399-B620-A99F1366A444}" presName="level3hierChild" presStyleCnt="0"/>
      <dgm:spPr/>
    </dgm:pt>
    <dgm:pt modelId="{06C3B15A-CDD3-49A8-B19D-49858D64EBFF}" type="pres">
      <dgm:prSet presAssocID="{077157C5-187B-4733-9DC8-652BC1DC0F4C}" presName="conn2-1" presStyleLbl="parChTrans1D3" presStyleIdx="2" presStyleCnt="5"/>
      <dgm:spPr/>
    </dgm:pt>
    <dgm:pt modelId="{B19AF9DC-593D-44B1-9DB4-E8AB3A1FB3D6}" type="pres">
      <dgm:prSet presAssocID="{077157C5-187B-4733-9DC8-652BC1DC0F4C}" presName="connTx" presStyleLbl="parChTrans1D3" presStyleIdx="2" presStyleCnt="5"/>
      <dgm:spPr/>
    </dgm:pt>
    <dgm:pt modelId="{7C116D52-303E-4165-8D8F-01B14AC472E3}" type="pres">
      <dgm:prSet presAssocID="{A57CA6C6-DA19-48B9-B42A-2B4F420018E6}" presName="root2" presStyleCnt="0"/>
      <dgm:spPr/>
    </dgm:pt>
    <dgm:pt modelId="{B254F09C-4316-4E49-90D9-D7E197ABAA97}" type="pres">
      <dgm:prSet presAssocID="{A57CA6C6-DA19-48B9-B42A-2B4F420018E6}" presName="LevelTwoTextNode" presStyleLbl="node3" presStyleIdx="2" presStyleCnt="5">
        <dgm:presLayoutVars>
          <dgm:chPref val="3"/>
        </dgm:presLayoutVars>
      </dgm:prSet>
      <dgm:spPr/>
    </dgm:pt>
    <dgm:pt modelId="{E1B7726B-1F00-4F92-AEC8-0419CF2C0955}" type="pres">
      <dgm:prSet presAssocID="{A57CA6C6-DA19-48B9-B42A-2B4F420018E6}" presName="level3hierChild" presStyleCnt="0"/>
      <dgm:spPr/>
    </dgm:pt>
    <dgm:pt modelId="{CE5EA304-2917-441A-A19B-67D86EFF160F}" type="pres">
      <dgm:prSet presAssocID="{D5269777-7E1C-4C3C-987A-B36AF094A4B7}" presName="conn2-1" presStyleLbl="parChTrans1D2" presStyleIdx="1" presStyleCnt="2"/>
      <dgm:spPr/>
    </dgm:pt>
    <dgm:pt modelId="{F997A4FE-03FC-4E1A-9967-C13EE38DF463}" type="pres">
      <dgm:prSet presAssocID="{D5269777-7E1C-4C3C-987A-B36AF094A4B7}" presName="connTx" presStyleLbl="parChTrans1D2" presStyleIdx="1" presStyleCnt="2"/>
      <dgm:spPr/>
    </dgm:pt>
    <dgm:pt modelId="{24AEE174-2FF6-47E7-A108-38EE818481DE}" type="pres">
      <dgm:prSet presAssocID="{956B8A46-1935-4572-81BD-3753EF3C90F8}" presName="root2" presStyleCnt="0"/>
      <dgm:spPr/>
    </dgm:pt>
    <dgm:pt modelId="{F298D551-096C-4AE0-A7CA-83066EC4475A}" type="pres">
      <dgm:prSet presAssocID="{956B8A46-1935-4572-81BD-3753EF3C90F8}" presName="LevelTwoTextNode" presStyleLbl="node2" presStyleIdx="1" presStyleCnt="2">
        <dgm:presLayoutVars>
          <dgm:chPref val="3"/>
        </dgm:presLayoutVars>
      </dgm:prSet>
      <dgm:spPr/>
    </dgm:pt>
    <dgm:pt modelId="{19D1C465-E326-4984-8A4A-7D37A99FEE6D}" type="pres">
      <dgm:prSet presAssocID="{956B8A46-1935-4572-81BD-3753EF3C90F8}" presName="level3hierChild" presStyleCnt="0"/>
      <dgm:spPr/>
    </dgm:pt>
    <dgm:pt modelId="{EC4BA28E-4E35-4F02-9C75-AC92FDE8700F}" type="pres">
      <dgm:prSet presAssocID="{5EB4B34E-0720-4B0B-9F99-2B3CA6871044}" presName="conn2-1" presStyleLbl="parChTrans1D3" presStyleIdx="3" presStyleCnt="5"/>
      <dgm:spPr/>
    </dgm:pt>
    <dgm:pt modelId="{24C1B1FF-ED27-4D44-B894-074B97C8BDBB}" type="pres">
      <dgm:prSet presAssocID="{5EB4B34E-0720-4B0B-9F99-2B3CA6871044}" presName="connTx" presStyleLbl="parChTrans1D3" presStyleIdx="3" presStyleCnt="5"/>
      <dgm:spPr/>
    </dgm:pt>
    <dgm:pt modelId="{1690376D-E369-4C73-9447-7A6EAB46CE94}" type="pres">
      <dgm:prSet presAssocID="{070D2658-250C-4506-B365-0862B50C2513}" presName="root2" presStyleCnt="0"/>
      <dgm:spPr/>
    </dgm:pt>
    <dgm:pt modelId="{055E2DCF-4FFB-4407-AD89-3A92D4875CEF}" type="pres">
      <dgm:prSet presAssocID="{070D2658-250C-4506-B365-0862B50C2513}" presName="LevelTwoTextNode" presStyleLbl="node3" presStyleIdx="3" presStyleCnt="5">
        <dgm:presLayoutVars>
          <dgm:chPref val="3"/>
        </dgm:presLayoutVars>
      </dgm:prSet>
      <dgm:spPr/>
    </dgm:pt>
    <dgm:pt modelId="{44FECA89-4A10-4D34-A7F2-70BEEBE4BB41}" type="pres">
      <dgm:prSet presAssocID="{070D2658-250C-4506-B365-0862B50C2513}" presName="level3hierChild" presStyleCnt="0"/>
      <dgm:spPr/>
    </dgm:pt>
    <dgm:pt modelId="{F26704D2-0B0E-4C26-AEAA-AC46D63C066C}" type="pres">
      <dgm:prSet presAssocID="{9D76CC44-408F-4101-9AEE-7B5B6B9B4DB3}" presName="conn2-1" presStyleLbl="parChTrans1D3" presStyleIdx="4" presStyleCnt="5"/>
      <dgm:spPr/>
    </dgm:pt>
    <dgm:pt modelId="{DA8425F9-3A9E-49F2-8406-2B3C263EF7A7}" type="pres">
      <dgm:prSet presAssocID="{9D76CC44-408F-4101-9AEE-7B5B6B9B4DB3}" presName="connTx" presStyleLbl="parChTrans1D3" presStyleIdx="4" presStyleCnt="5"/>
      <dgm:spPr/>
    </dgm:pt>
    <dgm:pt modelId="{2E85D1E8-3679-4EB9-9845-1702902FD738}" type="pres">
      <dgm:prSet presAssocID="{A494C45A-A2C4-45BF-89F8-20973CFCF59D}" presName="root2" presStyleCnt="0"/>
      <dgm:spPr/>
    </dgm:pt>
    <dgm:pt modelId="{471D70F7-D0E6-4D8D-81A0-6A249BC4CC13}" type="pres">
      <dgm:prSet presAssocID="{A494C45A-A2C4-45BF-89F8-20973CFCF59D}" presName="LevelTwoTextNode" presStyleLbl="node3" presStyleIdx="4" presStyleCnt="5">
        <dgm:presLayoutVars>
          <dgm:chPref val="3"/>
        </dgm:presLayoutVars>
      </dgm:prSet>
      <dgm:spPr/>
    </dgm:pt>
    <dgm:pt modelId="{7E93C2FE-1154-4E5C-A81B-F9133B34C145}" type="pres">
      <dgm:prSet presAssocID="{A494C45A-A2C4-45BF-89F8-20973CFCF59D}" presName="level3hierChild" presStyleCnt="0"/>
      <dgm:spPr/>
    </dgm:pt>
  </dgm:ptLst>
  <dgm:cxnLst>
    <dgm:cxn modelId="{5AF7DC40-E1A9-45A6-88A5-25B53742F955}" srcId="{076CC945-0B16-4D0D-B864-497A9FA635AB}" destId="{248A91BF-0BE6-45BD-98EC-34B48E650725}" srcOrd="0" destOrd="0" parTransId="{1EB28B9D-98EB-4302-9A3A-AEA8F929DA74}" sibTransId="{79854C6D-FBE6-44E7-84F1-654061BD13D1}"/>
    <dgm:cxn modelId="{4969CF4C-FA90-4AE5-ADDD-4072899351ED}" type="presOf" srcId="{9D76CC44-408F-4101-9AEE-7B5B6B9B4DB3}" destId="{F26704D2-0B0E-4C26-AEAA-AC46D63C066C}" srcOrd="0" destOrd="0" presId="urn:microsoft.com/office/officeart/2008/layout/HorizontalMultiLevelHierarchy"/>
    <dgm:cxn modelId="{A2DFCE1A-94B7-4D6F-B3A7-EDFEE4B1A89F}" type="presOf" srcId="{956B8A46-1935-4572-81BD-3753EF3C90F8}" destId="{F298D551-096C-4AE0-A7CA-83066EC4475A}" srcOrd="0" destOrd="0" presId="urn:microsoft.com/office/officeart/2008/layout/HorizontalMultiLevelHierarchy"/>
    <dgm:cxn modelId="{CDA6A02D-4413-4E1F-8484-B14229725DFF}" type="presOf" srcId="{9D76CC44-408F-4101-9AEE-7B5B6B9B4DB3}" destId="{DA8425F9-3A9E-49F2-8406-2B3C263EF7A7}" srcOrd="1" destOrd="0" presId="urn:microsoft.com/office/officeart/2008/layout/HorizontalMultiLevelHierarchy"/>
    <dgm:cxn modelId="{EFCB9413-CB67-40CF-944F-0927361642F5}" type="presOf" srcId="{077157C5-187B-4733-9DC8-652BC1DC0F4C}" destId="{B19AF9DC-593D-44B1-9DB4-E8AB3A1FB3D6}" srcOrd="1" destOrd="0" presId="urn:microsoft.com/office/officeart/2008/layout/HorizontalMultiLevelHierarchy"/>
    <dgm:cxn modelId="{742E4CF9-134D-42DA-9895-57694C9B1B12}" srcId="{956B8A46-1935-4572-81BD-3753EF3C90F8}" destId="{070D2658-250C-4506-B365-0862B50C2513}" srcOrd="0" destOrd="0" parTransId="{5EB4B34E-0720-4B0B-9F99-2B3CA6871044}" sibTransId="{79DB01E2-3562-49A3-9161-90520A493544}"/>
    <dgm:cxn modelId="{22570573-7C45-4EBD-ACAA-1237E86F73BF}" srcId="{248A91BF-0BE6-45BD-98EC-34B48E650725}" destId="{A57CA6C6-DA19-48B9-B42A-2B4F420018E6}" srcOrd="2" destOrd="0" parTransId="{077157C5-187B-4733-9DC8-652BC1DC0F4C}" sibTransId="{B659DD49-2012-47DA-9F0B-2DD80B0ED971}"/>
    <dgm:cxn modelId="{52157389-3EAA-4EC6-82F3-49E30F95C30D}" srcId="{248A91BF-0BE6-45BD-98EC-34B48E650725}" destId="{7D58C361-9176-4399-B620-A99F1366A444}" srcOrd="1" destOrd="0" parTransId="{77F07022-4A8B-434C-825D-3AE91E8115F6}" sibTransId="{4A0E6379-5D7E-4B86-93AE-45A72D5F2E95}"/>
    <dgm:cxn modelId="{58DAA821-D01A-474D-B0C1-679D221EC23D}" type="presOf" srcId="{48B92C1F-6A8F-4CAF-9B3F-543A4DF22262}" destId="{8C750C32-A8AA-4F89-9149-31942C439EC3}" srcOrd="0" destOrd="0" presId="urn:microsoft.com/office/officeart/2008/layout/HorizontalMultiLevelHierarchy"/>
    <dgm:cxn modelId="{C0D0DE84-016B-40AA-88FA-5CB7C7707C58}" type="presOf" srcId="{D5269777-7E1C-4C3C-987A-B36AF094A4B7}" destId="{CE5EA304-2917-441A-A19B-67D86EFF160F}" srcOrd="0" destOrd="0" presId="urn:microsoft.com/office/officeart/2008/layout/HorizontalMultiLevelHierarchy"/>
    <dgm:cxn modelId="{BDF3DD5B-E09F-4272-8792-673A6ADE9CE2}" srcId="{248A91BF-0BE6-45BD-98EC-34B48E650725}" destId="{12968C59-C1CD-4AC0-B9A2-E1D1AFEDAEDE}" srcOrd="0" destOrd="0" parTransId="{AAF678A8-D8E7-4120-B614-C7E8DA0A3C06}" sibTransId="{9615A9D9-3AFB-4A3B-BF1E-38A3EE095384}"/>
    <dgm:cxn modelId="{89ABF62D-3FDF-408D-81D5-4066D6DD4ACB}" type="presOf" srcId="{77F07022-4A8B-434C-825D-3AE91E8115F6}" destId="{883B74AF-C80A-41A7-B278-DD43C5285C47}" srcOrd="0" destOrd="0" presId="urn:microsoft.com/office/officeart/2008/layout/HorizontalMultiLevelHierarchy"/>
    <dgm:cxn modelId="{F81C80AD-9733-4A28-8545-828B304041FD}" type="presOf" srcId="{AAF678A8-D8E7-4120-B614-C7E8DA0A3C06}" destId="{D6B7C04E-1C5C-47E5-BA14-CCC7C612E443}" srcOrd="0" destOrd="0" presId="urn:microsoft.com/office/officeart/2008/layout/HorizontalMultiLevelHierarchy"/>
    <dgm:cxn modelId="{E31984E7-5BD3-43E5-852A-3A37AA34F5D4}" type="presOf" srcId="{076CC945-0B16-4D0D-B864-497A9FA635AB}" destId="{DCF98C0A-2515-45DA-B75B-FAF88416057C}" srcOrd="0" destOrd="0" presId="urn:microsoft.com/office/officeart/2008/layout/HorizontalMultiLevelHierarchy"/>
    <dgm:cxn modelId="{F8C82124-A497-470E-8CA2-37CAFD466171}" type="presOf" srcId="{077157C5-187B-4733-9DC8-652BC1DC0F4C}" destId="{06C3B15A-CDD3-49A8-B19D-49858D64EBFF}" srcOrd="0" destOrd="0" presId="urn:microsoft.com/office/officeart/2008/layout/HorizontalMultiLevelHierarchy"/>
    <dgm:cxn modelId="{0FE22567-3ED3-4E36-9E28-542AE839F6F6}" srcId="{076CC945-0B16-4D0D-B864-497A9FA635AB}" destId="{956B8A46-1935-4572-81BD-3753EF3C90F8}" srcOrd="1" destOrd="0" parTransId="{D5269777-7E1C-4C3C-987A-B36AF094A4B7}" sibTransId="{C5C39259-5F51-4B23-B6C9-713990476B6D}"/>
    <dgm:cxn modelId="{2C423D2D-E8CC-41F9-90BC-D750769552ED}" type="presOf" srcId="{D5269777-7E1C-4C3C-987A-B36AF094A4B7}" destId="{F997A4FE-03FC-4E1A-9967-C13EE38DF463}" srcOrd="1" destOrd="0" presId="urn:microsoft.com/office/officeart/2008/layout/HorizontalMultiLevelHierarchy"/>
    <dgm:cxn modelId="{017A1687-352E-41A5-824A-556F0603A1D9}" type="presOf" srcId="{A494C45A-A2C4-45BF-89F8-20973CFCF59D}" destId="{471D70F7-D0E6-4D8D-81A0-6A249BC4CC13}" srcOrd="0" destOrd="0" presId="urn:microsoft.com/office/officeart/2008/layout/HorizontalMultiLevelHierarchy"/>
    <dgm:cxn modelId="{9EABC1BE-961D-4CD9-8CD9-2AE3D8AF3461}" type="presOf" srcId="{5EB4B34E-0720-4B0B-9F99-2B3CA6871044}" destId="{24C1B1FF-ED27-4D44-B894-074B97C8BDBB}" srcOrd="1" destOrd="0" presId="urn:microsoft.com/office/officeart/2008/layout/HorizontalMultiLevelHierarchy"/>
    <dgm:cxn modelId="{82C3F8DD-25CF-477D-BE9D-1BC080FB9914}" type="presOf" srcId="{AAF678A8-D8E7-4120-B614-C7E8DA0A3C06}" destId="{A361CE99-52FE-48A1-AE98-987BCEAA96D8}" srcOrd="1" destOrd="0" presId="urn:microsoft.com/office/officeart/2008/layout/HorizontalMultiLevelHierarchy"/>
    <dgm:cxn modelId="{B0279C74-C60E-4EDB-88AE-81326E7F4368}" type="presOf" srcId="{5EB4B34E-0720-4B0B-9F99-2B3CA6871044}" destId="{EC4BA28E-4E35-4F02-9C75-AC92FDE8700F}" srcOrd="0" destOrd="0" presId="urn:microsoft.com/office/officeart/2008/layout/HorizontalMultiLevelHierarchy"/>
    <dgm:cxn modelId="{F838D98A-F3E8-4C23-81D0-966F320A0B95}" type="presOf" srcId="{A57CA6C6-DA19-48B9-B42A-2B4F420018E6}" destId="{B254F09C-4316-4E49-90D9-D7E197ABAA97}" srcOrd="0" destOrd="0" presId="urn:microsoft.com/office/officeart/2008/layout/HorizontalMultiLevelHierarchy"/>
    <dgm:cxn modelId="{D06CFB0E-27CE-4F2A-B216-8FA379EE9996}" type="presOf" srcId="{7D58C361-9176-4399-B620-A99F1366A444}" destId="{CFE66936-13A5-43F6-8049-BF992CCA5340}" srcOrd="0" destOrd="0" presId="urn:microsoft.com/office/officeart/2008/layout/HorizontalMultiLevelHierarchy"/>
    <dgm:cxn modelId="{65044510-DED0-4588-A8DF-80968E9AB919}" type="presOf" srcId="{070D2658-250C-4506-B365-0862B50C2513}" destId="{055E2DCF-4FFB-4407-AD89-3A92D4875CEF}" srcOrd="0" destOrd="0" presId="urn:microsoft.com/office/officeart/2008/layout/HorizontalMultiLevelHierarchy"/>
    <dgm:cxn modelId="{D0F6A69E-05A4-44FF-9FCC-13276619CA50}" type="presOf" srcId="{12968C59-C1CD-4AC0-B9A2-E1D1AFEDAEDE}" destId="{AA47988D-6AF4-43FA-9921-775EA2F0ABF9}" srcOrd="0" destOrd="0" presId="urn:microsoft.com/office/officeart/2008/layout/HorizontalMultiLevelHierarchy"/>
    <dgm:cxn modelId="{2BF96DF6-9B6B-4802-A4C4-B706EA268886}" type="presOf" srcId="{77F07022-4A8B-434C-825D-3AE91E8115F6}" destId="{D7D7015B-541F-4244-9195-2B88293C6CEB}" srcOrd="1" destOrd="0" presId="urn:microsoft.com/office/officeart/2008/layout/HorizontalMultiLevelHierarchy"/>
    <dgm:cxn modelId="{2421A653-E82D-49EE-8A42-2F9991F882E2}" type="presOf" srcId="{248A91BF-0BE6-45BD-98EC-34B48E650725}" destId="{D192D854-2AD6-4A6D-BA62-3289FB5AAADF}" srcOrd="0" destOrd="0" presId="urn:microsoft.com/office/officeart/2008/layout/HorizontalMultiLevelHierarchy"/>
    <dgm:cxn modelId="{3175DA1E-EB02-43DC-A89F-83D4CA73594A}" type="presOf" srcId="{1EB28B9D-98EB-4302-9A3A-AEA8F929DA74}" destId="{1D81F8FA-DCCD-446C-9FFD-724E5510175D}" srcOrd="1" destOrd="0" presId="urn:microsoft.com/office/officeart/2008/layout/HorizontalMultiLevelHierarchy"/>
    <dgm:cxn modelId="{D1C0761F-7E5E-44F6-9A3D-BC41D413DC3D}" srcId="{956B8A46-1935-4572-81BD-3753EF3C90F8}" destId="{A494C45A-A2C4-45BF-89F8-20973CFCF59D}" srcOrd="1" destOrd="0" parTransId="{9D76CC44-408F-4101-9AEE-7B5B6B9B4DB3}" sibTransId="{0F2F7A27-9585-43B9-87BB-5BD0D898DF73}"/>
    <dgm:cxn modelId="{D145D91E-4716-4572-9CFE-610D4B566DDF}" type="presOf" srcId="{1EB28B9D-98EB-4302-9A3A-AEA8F929DA74}" destId="{DE64BFEB-C3C5-4587-A61C-9C512A973C7E}" srcOrd="0" destOrd="0" presId="urn:microsoft.com/office/officeart/2008/layout/HorizontalMultiLevelHierarchy"/>
    <dgm:cxn modelId="{4438D227-012A-4A01-9194-D48A9DC0C4BC}" srcId="{48B92C1F-6A8F-4CAF-9B3F-543A4DF22262}" destId="{076CC945-0B16-4D0D-B864-497A9FA635AB}" srcOrd="0" destOrd="0" parTransId="{AAB6929B-4505-4F28-9F59-E6BA1642424E}" sibTransId="{E3D2FE8A-48ED-4BE0-A95E-81BAF2D3AFCE}"/>
    <dgm:cxn modelId="{BC8BE629-C6E1-4C79-9A21-B06DE01B98B6}" type="presParOf" srcId="{8C750C32-A8AA-4F89-9149-31942C439EC3}" destId="{4D5AE559-F64E-4A7C-AE7F-759DBC17A0C4}" srcOrd="0" destOrd="0" presId="urn:microsoft.com/office/officeart/2008/layout/HorizontalMultiLevelHierarchy"/>
    <dgm:cxn modelId="{E173E205-AB6D-44D0-B778-A6AC2E7B0F43}" type="presParOf" srcId="{4D5AE559-F64E-4A7C-AE7F-759DBC17A0C4}" destId="{DCF98C0A-2515-45DA-B75B-FAF88416057C}" srcOrd="0" destOrd="0" presId="urn:microsoft.com/office/officeart/2008/layout/HorizontalMultiLevelHierarchy"/>
    <dgm:cxn modelId="{52D412E9-C14A-4851-9ADC-D6E3774C6128}" type="presParOf" srcId="{4D5AE559-F64E-4A7C-AE7F-759DBC17A0C4}" destId="{8D454BB9-B232-4B06-AD19-296015E1665E}" srcOrd="1" destOrd="0" presId="urn:microsoft.com/office/officeart/2008/layout/HorizontalMultiLevelHierarchy"/>
    <dgm:cxn modelId="{C364EBEF-DEAC-4FFD-9BB5-330C46047870}" type="presParOf" srcId="{8D454BB9-B232-4B06-AD19-296015E1665E}" destId="{DE64BFEB-C3C5-4587-A61C-9C512A973C7E}" srcOrd="0" destOrd="0" presId="urn:microsoft.com/office/officeart/2008/layout/HorizontalMultiLevelHierarchy"/>
    <dgm:cxn modelId="{8CFBF276-B1AA-4EFA-BDAA-84863825B792}" type="presParOf" srcId="{DE64BFEB-C3C5-4587-A61C-9C512A973C7E}" destId="{1D81F8FA-DCCD-446C-9FFD-724E5510175D}" srcOrd="0" destOrd="0" presId="urn:microsoft.com/office/officeart/2008/layout/HorizontalMultiLevelHierarchy"/>
    <dgm:cxn modelId="{D70248C1-968A-4D3A-99A2-A9A1560F001E}" type="presParOf" srcId="{8D454BB9-B232-4B06-AD19-296015E1665E}" destId="{27EB9D2B-5CAF-485A-8FA8-2A560BDE5D55}" srcOrd="1" destOrd="0" presId="urn:microsoft.com/office/officeart/2008/layout/HorizontalMultiLevelHierarchy"/>
    <dgm:cxn modelId="{75006457-DB28-4F65-8C50-CC384FE18938}" type="presParOf" srcId="{27EB9D2B-5CAF-485A-8FA8-2A560BDE5D55}" destId="{D192D854-2AD6-4A6D-BA62-3289FB5AAADF}" srcOrd="0" destOrd="0" presId="urn:microsoft.com/office/officeart/2008/layout/HorizontalMultiLevelHierarchy"/>
    <dgm:cxn modelId="{0CCC7951-CCD3-42A3-AEC5-B2569BF92C95}" type="presParOf" srcId="{27EB9D2B-5CAF-485A-8FA8-2A560BDE5D55}" destId="{E3096058-6907-41B7-AD26-5CC260BB266B}" srcOrd="1" destOrd="0" presId="urn:microsoft.com/office/officeart/2008/layout/HorizontalMultiLevelHierarchy"/>
    <dgm:cxn modelId="{D1327D85-592F-4171-AD6D-7857A1067D07}" type="presParOf" srcId="{E3096058-6907-41B7-AD26-5CC260BB266B}" destId="{D6B7C04E-1C5C-47E5-BA14-CCC7C612E443}" srcOrd="0" destOrd="0" presId="urn:microsoft.com/office/officeart/2008/layout/HorizontalMultiLevelHierarchy"/>
    <dgm:cxn modelId="{D5C8C043-DF86-41C6-8EA3-12E069A21EAF}" type="presParOf" srcId="{D6B7C04E-1C5C-47E5-BA14-CCC7C612E443}" destId="{A361CE99-52FE-48A1-AE98-987BCEAA96D8}" srcOrd="0" destOrd="0" presId="urn:microsoft.com/office/officeart/2008/layout/HorizontalMultiLevelHierarchy"/>
    <dgm:cxn modelId="{19AFD556-41DD-4E55-9078-73DC354ECB6D}" type="presParOf" srcId="{E3096058-6907-41B7-AD26-5CC260BB266B}" destId="{65604421-4EF6-4660-9B8F-B65517859831}" srcOrd="1" destOrd="0" presId="urn:microsoft.com/office/officeart/2008/layout/HorizontalMultiLevelHierarchy"/>
    <dgm:cxn modelId="{5876B0F7-2705-4167-9007-2157236114D1}" type="presParOf" srcId="{65604421-4EF6-4660-9B8F-B65517859831}" destId="{AA47988D-6AF4-43FA-9921-775EA2F0ABF9}" srcOrd="0" destOrd="0" presId="urn:microsoft.com/office/officeart/2008/layout/HorizontalMultiLevelHierarchy"/>
    <dgm:cxn modelId="{B494F38E-A568-4465-ACD2-D473EB32CC8F}" type="presParOf" srcId="{65604421-4EF6-4660-9B8F-B65517859831}" destId="{58B95B66-4FAE-4383-98FA-B9444FC53A14}" srcOrd="1" destOrd="0" presId="urn:microsoft.com/office/officeart/2008/layout/HorizontalMultiLevelHierarchy"/>
    <dgm:cxn modelId="{0FA6C316-CC89-496D-B204-0EEA3AA73FC5}" type="presParOf" srcId="{E3096058-6907-41B7-AD26-5CC260BB266B}" destId="{883B74AF-C80A-41A7-B278-DD43C5285C47}" srcOrd="2" destOrd="0" presId="urn:microsoft.com/office/officeart/2008/layout/HorizontalMultiLevelHierarchy"/>
    <dgm:cxn modelId="{3A403F03-0BF7-414B-BAD8-A0760EE2ED96}" type="presParOf" srcId="{883B74AF-C80A-41A7-B278-DD43C5285C47}" destId="{D7D7015B-541F-4244-9195-2B88293C6CEB}" srcOrd="0" destOrd="0" presId="urn:microsoft.com/office/officeart/2008/layout/HorizontalMultiLevelHierarchy"/>
    <dgm:cxn modelId="{709F206E-2F7E-413B-95F7-75EA507CF553}" type="presParOf" srcId="{E3096058-6907-41B7-AD26-5CC260BB266B}" destId="{7B7C0348-5C3F-48F2-B73C-42FCF7182CFA}" srcOrd="3" destOrd="0" presId="urn:microsoft.com/office/officeart/2008/layout/HorizontalMultiLevelHierarchy"/>
    <dgm:cxn modelId="{81D359EA-E9DB-4147-A958-5B489C233E7D}" type="presParOf" srcId="{7B7C0348-5C3F-48F2-B73C-42FCF7182CFA}" destId="{CFE66936-13A5-43F6-8049-BF992CCA5340}" srcOrd="0" destOrd="0" presId="urn:microsoft.com/office/officeart/2008/layout/HorizontalMultiLevelHierarchy"/>
    <dgm:cxn modelId="{C17A1CE9-E37D-4CF3-83FB-B40B43D092B8}" type="presParOf" srcId="{7B7C0348-5C3F-48F2-B73C-42FCF7182CFA}" destId="{8A5A4D8F-66D4-4396-99F3-F904A5FE9943}" srcOrd="1" destOrd="0" presId="urn:microsoft.com/office/officeart/2008/layout/HorizontalMultiLevelHierarchy"/>
    <dgm:cxn modelId="{F3F66920-AD47-420E-8570-7EA8FDA47EB6}" type="presParOf" srcId="{E3096058-6907-41B7-AD26-5CC260BB266B}" destId="{06C3B15A-CDD3-49A8-B19D-49858D64EBFF}" srcOrd="4" destOrd="0" presId="urn:microsoft.com/office/officeart/2008/layout/HorizontalMultiLevelHierarchy"/>
    <dgm:cxn modelId="{6231A86B-2DEA-48DF-8964-78DDF96C4B0D}" type="presParOf" srcId="{06C3B15A-CDD3-49A8-B19D-49858D64EBFF}" destId="{B19AF9DC-593D-44B1-9DB4-E8AB3A1FB3D6}" srcOrd="0" destOrd="0" presId="urn:microsoft.com/office/officeart/2008/layout/HorizontalMultiLevelHierarchy"/>
    <dgm:cxn modelId="{1FFDCB52-C8F5-49C1-B04A-214A216B248D}" type="presParOf" srcId="{E3096058-6907-41B7-AD26-5CC260BB266B}" destId="{7C116D52-303E-4165-8D8F-01B14AC472E3}" srcOrd="5" destOrd="0" presId="urn:microsoft.com/office/officeart/2008/layout/HorizontalMultiLevelHierarchy"/>
    <dgm:cxn modelId="{1E65DEF7-D740-4425-99F5-A98C9E64FB6B}" type="presParOf" srcId="{7C116D52-303E-4165-8D8F-01B14AC472E3}" destId="{B254F09C-4316-4E49-90D9-D7E197ABAA97}" srcOrd="0" destOrd="0" presId="urn:microsoft.com/office/officeart/2008/layout/HorizontalMultiLevelHierarchy"/>
    <dgm:cxn modelId="{2A1499CC-28FA-4536-B99A-50210F420170}" type="presParOf" srcId="{7C116D52-303E-4165-8D8F-01B14AC472E3}" destId="{E1B7726B-1F00-4F92-AEC8-0419CF2C0955}" srcOrd="1" destOrd="0" presId="urn:microsoft.com/office/officeart/2008/layout/HorizontalMultiLevelHierarchy"/>
    <dgm:cxn modelId="{73B7B656-FCAB-4598-9D46-C70D3C095AAF}" type="presParOf" srcId="{8D454BB9-B232-4B06-AD19-296015E1665E}" destId="{CE5EA304-2917-441A-A19B-67D86EFF160F}" srcOrd="2" destOrd="0" presId="urn:microsoft.com/office/officeart/2008/layout/HorizontalMultiLevelHierarchy"/>
    <dgm:cxn modelId="{8A551498-77E0-45E6-8CF6-D3F90CFCF0F3}" type="presParOf" srcId="{CE5EA304-2917-441A-A19B-67D86EFF160F}" destId="{F997A4FE-03FC-4E1A-9967-C13EE38DF463}" srcOrd="0" destOrd="0" presId="urn:microsoft.com/office/officeart/2008/layout/HorizontalMultiLevelHierarchy"/>
    <dgm:cxn modelId="{68B7AEF1-5FBC-4273-95B6-E072C76129CE}" type="presParOf" srcId="{8D454BB9-B232-4B06-AD19-296015E1665E}" destId="{24AEE174-2FF6-47E7-A108-38EE818481DE}" srcOrd="3" destOrd="0" presId="urn:microsoft.com/office/officeart/2008/layout/HorizontalMultiLevelHierarchy"/>
    <dgm:cxn modelId="{844BEA99-2BDB-42E1-9F9A-CE96B5F7E1D7}" type="presParOf" srcId="{24AEE174-2FF6-47E7-A108-38EE818481DE}" destId="{F298D551-096C-4AE0-A7CA-83066EC4475A}" srcOrd="0" destOrd="0" presId="urn:microsoft.com/office/officeart/2008/layout/HorizontalMultiLevelHierarchy"/>
    <dgm:cxn modelId="{AAAD9014-ADFA-457E-A280-85F96B339623}" type="presParOf" srcId="{24AEE174-2FF6-47E7-A108-38EE818481DE}" destId="{19D1C465-E326-4984-8A4A-7D37A99FEE6D}" srcOrd="1" destOrd="0" presId="urn:microsoft.com/office/officeart/2008/layout/HorizontalMultiLevelHierarchy"/>
    <dgm:cxn modelId="{C22FDAD7-5206-4445-93A6-669B36444B96}" type="presParOf" srcId="{19D1C465-E326-4984-8A4A-7D37A99FEE6D}" destId="{EC4BA28E-4E35-4F02-9C75-AC92FDE8700F}" srcOrd="0" destOrd="0" presId="urn:microsoft.com/office/officeart/2008/layout/HorizontalMultiLevelHierarchy"/>
    <dgm:cxn modelId="{E00CBD2F-FD83-4DD8-86AF-41DF3B314BC9}" type="presParOf" srcId="{EC4BA28E-4E35-4F02-9C75-AC92FDE8700F}" destId="{24C1B1FF-ED27-4D44-B894-074B97C8BDBB}" srcOrd="0" destOrd="0" presId="urn:microsoft.com/office/officeart/2008/layout/HorizontalMultiLevelHierarchy"/>
    <dgm:cxn modelId="{F58C94A0-8CEE-4129-8875-ED3F81DD434D}" type="presParOf" srcId="{19D1C465-E326-4984-8A4A-7D37A99FEE6D}" destId="{1690376D-E369-4C73-9447-7A6EAB46CE94}" srcOrd="1" destOrd="0" presId="urn:microsoft.com/office/officeart/2008/layout/HorizontalMultiLevelHierarchy"/>
    <dgm:cxn modelId="{8D9B39B3-7876-4BD9-9391-5C2012C4F6F4}" type="presParOf" srcId="{1690376D-E369-4C73-9447-7A6EAB46CE94}" destId="{055E2DCF-4FFB-4407-AD89-3A92D4875CEF}" srcOrd="0" destOrd="0" presId="urn:microsoft.com/office/officeart/2008/layout/HorizontalMultiLevelHierarchy"/>
    <dgm:cxn modelId="{1A9B1704-F86B-45A8-B341-A727F2135F84}" type="presParOf" srcId="{1690376D-E369-4C73-9447-7A6EAB46CE94}" destId="{44FECA89-4A10-4D34-A7F2-70BEEBE4BB41}" srcOrd="1" destOrd="0" presId="urn:microsoft.com/office/officeart/2008/layout/HorizontalMultiLevelHierarchy"/>
    <dgm:cxn modelId="{02A3B30C-CE02-4D85-917D-C304A99EA351}" type="presParOf" srcId="{19D1C465-E326-4984-8A4A-7D37A99FEE6D}" destId="{F26704D2-0B0E-4C26-AEAA-AC46D63C066C}" srcOrd="2" destOrd="0" presId="urn:microsoft.com/office/officeart/2008/layout/HorizontalMultiLevelHierarchy"/>
    <dgm:cxn modelId="{55A3E446-FEDB-4475-8F96-9C68146453EC}" type="presParOf" srcId="{F26704D2-0B0E-4C26-AEAA-AC46D63C066C}" destId="{DA8425F9-3A9E-49F2-8406-2B3C263EF7A7}" srcOrd="0" destOrd="0" presId="urn:microsoft.com/office/officeart/2008/layout/HorizontalMultiLevelHierarchy"/>
    <dgm:cxn modelId="{BF0984EB-A53E-42AD-9AAE-AA81B39CFB91}" type="presParOf" srcId="{19D1C465-E326-4984-8A4A-7D37A99FEE6D}" destId="{2E85D1E8-3679-4EB9-9845-1702902FD738}" srcOrd="3" destOrd="0" presId="urn:microsoft.com/office/officeart/2008/layout/HorizontalMultiLevelHierarchy"/>
    <dgm:cxn modelId="{721F210E-E574-4369-9011-C6DBEBBC56BA}" type="presParOf" srcId="{2E85D1E8-3679-4EB9-9845-1702902FD738}" destId="{471D70F7-D0E6-4D8D-81A0-6A249BC4CC13}" srcOrd="0" destOrd="0" presId="urn:microsoft.com/office/officeart/2008/layout/HorizontalMultiLevelHierarchy"/>
    <dgm:cxn modelId="{F98AE310-26A2-4F7A-8666-BE2AC6DD120A}" type="presParOf" srcId="{2E85D1E8-3679-4EB9-9845-1702902FD738}" destId="{7E93C2FE-1154-4E5C-A81B-F9133B34C14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73133B2-251F-4F08-824A-D4D61CC5F2F3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F6EFAF-498E-4CFA-BD49-AB1DF619903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Gas discharge lamps</a:t>
          </a:r>
        </a:p>
      </dgm:t>
    </dgm:pt>
    <dgm:pt modelId="{900616D2-F8AA-4C66-8246-86EBB1E6F714}" type="parTrans" cxnId="{E378E686-29D3-4FC1-A884-1F0DEBC6E777}">
      <dgm:prSet/>
      <dgm:spPr/>
      <dgm:t>
        <a:bodyPr/>
        <a:lstStyle/>
        <a:p>
          <a:endParaRPr lang="en-US"/>
        </a:p>
      </dgm:t>
    </dgm:pt>
    <dgm:pt modelId="{C931A356-600F-4BD8-BD78-F648B277DB50}" type="sibTrans" cxnId="{E378E686-29D3-4FC1-A884-1F0DEBC6E777}">
      <dgm:prSet/>
      <dgm:spPr/>
      <dgm:t>
        <a:bodyPr/>
        <a:lstStyle/>
        <a:p>
          <a:endParaRPr lang="en-US"/>
        </a:p>
      </dgm:t>
    </dgm:pt>
    <dgm:pt modelId="{08CA5864-E16B-4514-BAD7-944A84E59C97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Tungsten: DESHI /filament /incandescent</a:t>
          </a:r>
        </a:p>
      </dgm:t>
    </dgm:pt>
    <dgm:pt modelId="{2319C264-3D25-4D50-845F-4AA92DA9BCD3}" type="parTrans" cxnId="{6FFF8C0E-F8D0-4FAB-987C-8F5A2E12CCB2}">
      <dgm:prSet/>
      <dgm:spPr/>
      <dgm:t>
        <a:bodyPr/>
        <a:lstStyle/>
        <a:p>
          <a:endParaRPr lang="en-US"/>
        </a:p>
      </dgm:t>
    </dgm:pt>
    <dgm:pt modelId="{E49E4734-8E1E-4865-A9D7-A5E727854AA0}" type="sibTrans" cxnId="{6FFF8C0E-F8D0-4FAB-987C-8F5A2E12CCB2}">
      <dgm:prSet/>
      <dgm:spPr/>
      <dgm:t>
        <a:bodyPr/>
        <a:lstStyle/>
        <a:p>
          <a:endParaRPr lang="en-US"/>
        </a:p>
      </dgm:t>
    </dgm:pt>
    <dgm:pt modelId="{E6F0A6F0-F324-42D8-8A52-369E570EA58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Tungsten filament : high melting point</a:t>
          </a:r>
        </a:p>
      </dgm:t>
    </dgm:pt>
    <dgm:pt modelId="{55F4593F-955F-4AA2-A28E-851D508E042D}" type="parTrans" cxnId="{449C9200-F7E1-4316-B015-AC15041FA6B9}">
      <dgm:prSet/>
      <dgm:spPr/>
      <dgm:t>
        <a:bodyPr/>
        <a:lstStyle/>
        <a:p>
          <a:endParaRPr lang="en-US"/>
        </a:p>
      </dgm:t>
    </dgm:pt>
    <dgm:pt modelId="{5EF2B34E-970C-428E-B1EF-BAD3E0C1F4F0}" type="sibTrans" cxnId="{449C9200-F7E1-4316-B015-AC15041FA6B9}">
      <dgm:prSet/>
      <dgm:spPr/>
      <dgm:t>
        <a:bodyPr/>
        <a:lstStyle/>
        <a:p>
          <a:endParaRPr lang="en-US"/>
        </a:p>
      </dgm:t>
    </dgm:pt>
    <dgm:pt modelId="{71DAC473-C2A7-4E65-88B9-3035836B7FEA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Mercury► UV► florescence </a:t>
          </a:r>
          <a:r>
            <a:rPr lang="en-US" dirty="0" err="1"/>
            <a:t>coating►visible</a:t>
          </a:r>
          <a:endParaRPr lang="en-US" dirty="0"/>
        </a:p>
      </dgm:t>
    </dgm:pt>
    <dgm:pt modelId="{2AB45B9D-46D3-4E18-BFC3-A4F8DD6DB0C1}" type="parTrans" cxnId="{008486CF-3EB8-458B-AF93-01C9D5DB9A14}">
      <dgm:prSet/>
      <dgm:spPr/>
      <dgm:t>
        <a:bodyPr/>
        <a:lstStyle/>
        <a:p>
          <a:endParaRPr lang="en-US"/>
        </a:p>
      </dgm:t>
    </dgm:pt>
    <dgm:pt modelId="{49986881-17C1-49F2-BD84-948C58F58092}" type="sibTrans" cxnId="{008486CF-3EB8-458B-AF93-01C9D5DB9A14}">
      <dgm:prSet/>
      <dgm:spPr/>
      <dgm:t>
        <a:bodyPr/>
        <a:lstStyle/>
        <a:p>
          <a:endParaRPr lang="en-US"/>
        </a:p>
      </dgm:t>
    </dgm:pt>
    <dgm:pt modelId="{AF12E5AC-02C5-4FF5-B5B5-ED4F3BBC4BF2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Florescent tube light | CFL: Compact Florescent lamp</a:t>
          </a:r>
        </a:p>
      </dgm:t>
    </dgm:pt>
    <dgm:pt modelId="{61538871-11A2-4173-AC5B-61F22B2271AB}" type="parTrans" cxnId="{FEE574BE-7750-4E18-8F24-A92409F5247B}">
      <dgm:prSet/>
      <dgm:spPr/>
      <dgm:t>
        <a:bodyPr/>
        <a:lstStyle/>
        <a:p>
          <a:endParaRPr lang="en-US"/>
        </a:p>
      </dgm:t>
    </dgm:pt>
    <dgm:pt modelId="{B85DB913-0139-495B-ACB0-246F691D118F}" type="sibTrans" cxnId="{FEE574BE-7750-4E18-8F24-A92409F5247B}">
      <dgm:prSet/>
      <dgm:spPr/>
      <dgm:t>
        <a:bodyPr/>
        <a:lstStyle/>
        <a:p>
          <a:endParaRPr lang="en-US"/>
        </a:p>
      </dgm:t>
    </dgm:pt>
    <dgm:pt modelId="{300BD478-4564-42CE-9B3E-2BB3FDFF07EF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Sodium vapor lamp: low press (yellow), </a:t>
          </a:r>
        </a:p>
      </dgm:t>
    </dgm:pt>
    <dgm:pt modelId="{3D259DC2-99FF-4EBD-8CE3-052EDFC1CAF3}" type="parTrans" cxnId="{D5064464-D729-4BBA-8FB6-574E65B66BC1}">
      <dgm:prSet/>
      <dgm:spPr/>
      <dgm:t>
        <a:bodyPr/>
        <a:lstStyle/>
        <a:p>
          <a:endParaRPr lang="en-US"/>
        </a:p>
      </dgm:t>
    </dgm:pt>
    <dgm:pt modelId="{74563696-EF0E-4037-BC1C-1E945D39468C}" type="sibTrans" cxnId="{D5064464-D729-4BBA-8FB6-574E65B66BC1}">
      <dgm:prSet/>
      <dgm:spPr/>
      <dgm:t>
        <a:bodyPr/>
        <a:lstStyle/>
        <a:p>
          <a:endParaRPr lang="en-US"/>
        </a:p>
      </dgm:t>
    </dgm:pt>
    <dgm:pt modelId="{C36E479E-6394-4460-A16E-C91B466B5FC6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Minamata</a:t>
          </a:r>
          <a:r>
            <a:rPr lang="en-US" dirty="0"/>
            <a:t> convention on Mercury (Japan, UNEP, 2013)</a:t>
          </a:r>
        </a:p>
      </dgm:t>
    </dgm:pt>
    <dgm:pt modelId="{6CAAD8A5-CD4A-477C-B96D-98805BA37763}" type="parTrans" cxnId="{55483D97-8B7E-495F-BE7B-5182276EAD3A}">
      <dgm:prSet/>
      <dgm:spPr/>
      <dgm:t>
        <a:bodyPr/>
        <a:lstStyle/>
        <a:p>
          <a:endParaRPr lang="en-US"/>
        </a:p>
      </dgm:t>
    </dgm:pt>
    <dgm:pt modelId="{3131FADA-472B-4D15-95AB-2F9CFD33166E}" type="sibTrans" cxnId="{55483D97-8B7E-495F-BE7B-5182276EAD3A}">
      <dgm:prSet/>
      <dgm:spPr/>
      <dgm:t>
        <a:bodyPr/>
        <a:lstStyle/>
        <a:p>
          <a:endParaRPr lang="en-US"/>
        </a:p>
      </dgm:t>
    </dgm:pt>
    <dgm:pt modelId="{B13FBF08-5C94-40D1-B710-11AAA0D427A0}">
      <dgm:prSet phldrT="[Text]"/>
      <dgm:spPr>
        <a:solidFill>
          <a:srgbClr val="FFC000"/>
        </a:solidFill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AAFB4028-0747-484B-8DB8-E19857614C64}" type="parTrans" cxnId="{D9384E39-4C6D-454E-AE2C-21267F1CC3DB}">
      <dgm:prSet/>
      <dgm:spPr/>
      <dgm:t>
        <a:bodyPr/>
        <a:lstStyle/>
        <a:p>
          <a:endParaRPr lang="en-US"/>
        </a:p>
      </dgm:t>
    </dgm:pt>
    <dgm:pt modelId="{62042A5A-A7FA-4E5F-B12B-E26D91280E8E}" type="sibTrans" cxnId="{D9384E39-4C6D-454E-AE2C-21267F1CC3DB}">
      <dgm:prSet/>
      <dgm:spPr/>
      <dgm:t>
        <a:bodyPr/>
        <a:lstStyle/>
        <a:p>
          <a:endParaRPr lang="en-US"/>
        </a:p>
      </dgm:t>
    </dgm:pt>
    <dgm:pt modelId="{35E71CD7-C2F0-4BE6-ACE0-E8EF5F0E4A6B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Argon- inert gas because oxygen will burn filament</a:t>
          </a:r>
        </a:p>
      </dgm:t>
    </dgm:pt>
    <dgm:pt modelId="{4D12D7C9-A7DF-4473-A1B2-10476AE7D565}" type="parTrans" cxnId="{C052CE9C-DDF5-48C1-B007-7D1166C4244D}">
      <dgm:prSet/>
      <dgm:spPr/>
      <dgm:t>
        <a:bodyPr/>
        <a:lstStyle/>
        <a:p>
          <a:endParaRPr lang="en-US"/>
        </a:p>
      </dgm:t>
    </dgm:pt>
    <dgm:pt modelId="{87BF8960-0757-483B-BCC6-B7FA13FA50AB}" type="sibTrans" cxnId="{C052CE9C-DDF5-48C1-B007-7D1166C4244D}">
      <dgm:prSet/>
      <dgm:spPr/>
      <dgm:t>
        <a:bodyPr/>
        <a:lstStyle/>
        <a:p>
          <a:endParaRPr lang="en-US"/>
        </a:p>
      </dgm:t>
    </dgm:pt>
    <dgm:pt modelId="{5F321558-80E0-4001-9087-424D88998A08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Halogen Lamp: Tungsten + Iodine and Bromine ; television/film shooting</a:t>
          </a:r>
        </a:p>
      </dgm:t>
    </dgm:pt>
    <dgm:pt modelId="{2EB04528-E51A-430C-87F9-3D5845B1DBBF}" type="parTrans" cxnId="{3B150A93-5142-4659-9E1D-58FEDFC82F7C}">
      <dgm:prSet/>
      <dgm:spPr/>
      <dgm:t>
        <a:bodyPr/>
        <a:lstStyle/>
        <a:p>
          <a:endParaRPr lang="en-US"/>
        </a:p>
      </dgm:t>
    </dgm:pt>
    <dgm:pt modelId="{B40FA565-6F78-4CAD-A5B9-4E22E4C75A46}" type="sibTrans" cxnId="{3B150A93-5142-4659-9E1D-58FEDFC82F7C}">
      <dgm:prSet/>
      <dgm:spPr/>
      <dgm:t>
        <a:bodyPr/>
        <a:lstStyle/>
        <a:p>
          <a:endParaRPr lang="en-US"/>
        </a:p>
      </dgm:t>
    </dgm:pt>
    <dgm:pt modelId="{A29B192D-DC85-47F5-9B62-1A92BC027232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Neon: Florescent bulbs for advertisement, Botanical garden, greenhouses</a:t>
          </a:r>
        </a:p>
      </dgm:t>
    </dgm:pt>
    <dgm:pt modelId="{36ED22B6-057F-4BD1-BB27-EEE062ACCBB4}" type="parTrans" cxnId="{D09AAEC8-18CE-467D-B1DC-BF946799B019}">
      <dgm:prSet/>
      <dgm:spPr/>
      <dgm:t>
        <a:bodyPr/>
        <a:lstStyle/>
        <a:p>
          <a:endParaRPr lang="en-US"/>
        </a:p>
      </dgm:t>
    </dgm:pt>
    <dgm:pt modelId="{8BBF938C-D281-4678-A243-BBE553B18033}" type="sibTrans" cxnId="{D09AAEC8-18CE-467D-B1DC-BF946799B019}">
      <dgm:prSet/>
      <dgm:spPr/>
      <dgm:t>
        <a:bodyPr/>
        <a:lstStyle/>
        <a:p>
          <a:endParaRPr lang="en-US"/>
        </a:p>
      </dgm:t>
    </dgm:pt>
    <dgm:pt modelId="{2C147D4A-A94C-4E1C-A904-73EA0E702E8A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Sodium high press (white-</a:t>
          </a:r>
          <a:r>
            <a:rPr lang="en-US" dirty="0" err="1"/>
            <a:t>ish</a:t>
          </a:r>
          <a:r>
            <a:rPr lang="en-US" dirty="0"/>
            <a:t>); mercury vapor (White)</a:t>
          </a:r>
        </a:p>
      </dgm:t>
    </dgm:pt>
    <dgm:pt modelId="{134C688D-D123-4AE8-BF49-E0C11EFA8483}" type="parTrans" cxnId="{CEF27383-6ECB-4D34-99A1-9F11C7BC6296}">
      <dgm:prSet/>
      <dgm:spPr/>
      <dgm:t>
        <a:bodyPr/>
        <a:lstStyle/>
        <a:p>
          <a:endParaRPr lang="en-US"/>
        </a:p>
      </dgm:t>
    </dgm:pt>
    <dgm:pt modelId="{CD847309-BE92-40D9-A76A-B81BD1EB23B5}" type="sibTrans" cxnId="{CEF27383-6ECB-4D34-99A1-9F11C7BC6296}">
      <dgm:prSet/>
      <dgm:spPr/>
      <dgm:t>
        <a:bodyPr/>
        <a:lstStyle/>
        <a:p>
          <a:endParaRPr lang="en-US"/>
        </a:p>
      </dgm:t>
    </dgm:pt>
    <dgm:pt modelId="{9C927A2D-24BA-4EB1-B66D-96673777F71B}" type="pres">
      <dgm:prSet presAssocID="{B73133B2-251F-4F08-824A-D4D61CC5F2F3}" presName="linear" presStyleCnt="0">
        <dgm:presLayoutVars>
          <dgm:dir/>
          <dgm:resizeHandles val="exact"/>
        </dgm:presLayoutVars>
      </dgm:prSet>
      <dgm:spPr/>
    </dgm:pt>
    <dgm:pt modelId="{E47EB8A0-4640-4004-A204-8C632C0A399A}" type="pres">
      <dgm:prSet presAssocID="{08CA5864-E16B-4514-BAD7-944A84E59C97}" presName="comp" presStyleCnt="0"/>
      <dgm:spPr/>
    </dgm:pt>
    <dgm:pt modelId="{79F24D29-AF42-4B5A-89AC-FBD6802B4A41}" type="pres">
      <dgm:prSet presAssocID="{08CA5864-E16B-4514-BAD7-944A84E59C97}" presName="box" presStyleLbl="node1" presStyleIdx="0" presStyleCnt="3"/>
      <dgm:spPr/>
    </dgm:pt>
    <dgm:pt modelId="{E2997944-D56D-491C-8A15-A5F650754C8E}" type="pres">
      <dgm:prSet presAssocID="{08CA5864-E16B-4514-BAD7-944A84E59C97}" presName="img" presStyleLbl="fgImgPlace1" presStyleIdx="0" presStyleCnt="3" custScaleX="5581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6174E81-5E93-4229-8918-043E92CC4A4A}" type="pres">
      <dgm:prSet presAssocID="{08CA5864-E16B-4514-BAD7-944A84E59C97}" presName="text" presStyleLbl="node1" presStyleIdx="0" presStyleCnt="3">
        <dgm:presLayoutVars>
          <dgm:bulletEnabled val="1"/>
        </dgm:presLayoutVars>
      </dgm:prSet>
      <dgm:spPr/>
    </dgm:pt>
    <dgm:pt modelId="{03D518D8-1ACF-4A7A-A717-723FAA05CC0D}" type="pres">
      <dgm:prSet presAssocID="{E49E4734-8E1E-4865-A9D7-A5E727854AA0}" presName="spacer" presStyleCnt="0"/>
      <dgm:spPr/>
    </dgm:pt>
    <dgm:pt modelId="{BAE8DC8B-7D5D-4EF9-A986-6DA307B01564}" type="pres">
      <dgm:prSet presAssocID="{71DAC473-C2A7-4E65-88B9-3035836B7FEA}" presName="comp" presStyleCnt="0"/>
      <dgm:spPr/>
    </dgm:pt>
    <dgm:pt modelId="{EEA74886-D7F0-4E90-ABC3-ADA0B0C59DC6}" type="pres">
      <dgm:prSet presAssocID="{71DAC473-C2A7-4E65-88B9-3035836B7FEA}" presName="box" presStyleLbl="node1" presStyleIdx="1" presStyleCnt="3"/>
      <dgm:spPr/>
    </dgm:pt>
    <dgm:pt modelId="{A405A5F0-6E0F-4CB8-844A-E122D0920028}" type="pres">
      <dgm:prSet presAssocID="{71DAC473-C2A7-4E65-88B9-3035836B7FEA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97ECEAF-1D95-471E-AE24-626A9B191B59}" type="pres">
      <dgm:prSet presAssocID="{71DAC473-C2A7-4E65-88B9-3035836B7FEA}" presName="text" presStyleLbl="node1" presStyleIdx="1" presStyleCnt="3">
        <dgm:presLayoutVars>
          <dgm:bulletEnabled val="1"/>
        </dgm:presLayoutVars>
      </dgm:prSet>
      <dgm:spPr/>
    </dgm:pt>
    <dgm:pt modelId="{27661F8D-C382-43F9-BB49-C0573A3362D0}" type="pres">
      <dgm:prSet presAssocID="{49986881-17C1-49F2-BD84-948C58F58092}" presName="spacer" presStyleCnt="0"/>
      <dgm:spPr/>
    </dgm:pt>
    <dgm:pt modelId="{2E1201D5-29AB-4812-88E2-A6B771F57D23}" type="pres">
      <dgm:prSet presAssocID="{CAF6EFAF-498E-4CFA-BD49-AB1DF6199036}" presName="comp" presStyleCnt="0"/>
      <dgm:spPr/>
    </dgm:pt>
    <dgm:pt modelId="{D86467FC-D83E-43E8-AD55-FF3C0938520B}" type="pres">
      <dgm:prSet presAssocID="{CAF6EFAF-498E-4CFA-BD49-AB1DF6199036}" presName="box" presStyleLbl="node1" presStyleIdx="2" presStyleCnt="3"/>
      <dgm:spPr/>
    </dgm:pt>
    <dgm:pt modelId="{735B46F4-FE1A-46C0-9AC0-96624407F6FB}" type="pres">
      <dgm:prSet presAssocID="{CAF6EFAF-498E-4CFA-BD49-AB1DF6199036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88EAB5F-774B-4147-9070-2B9B2A0296A6}" type="pres">
      <dgm:prSet presAssocID="{CAF6EFAF-498E-4CFA-BD49-AB1DF6199036}" presName="text" presStyleLbl="node1" presStyleIdx="2" presStyleCnt="3">
        <dgm:presLayoutVars>
          <dgm:bulletEnabled val="1"/>
        </dgm:presLayoutVars>
      </dgm:prSet>
      <dgm:spPr/>
    </dgm:pt>
  </dgm:ptLst>
  <dgm:cxnLst>
    <dgm:cxn modelId="{1FBD0987-7592-499B-8C93-2991A759570E}" type="presOf" srcId="{AF12E5AC-02C5-4FF5-B5B5-ED4F3BBC4BF2}" destId="{EEA74886-D7F0-4E90-ABC3-ADA0B0C59DC6}" srcOrd="0" destOrd="1" presId="urn:microsoft.com/office/officeart/2005/8/layout/vList4"/>
    <dgm:cxn modelId="{008486CF-3EB8-458B-AF93-01C9D5DB9A14}" srcId="{B73133B2-251F-4F08-824A-D4D61CC5F2F3}" destId="{71DAC473-C2A7-4E65-88B9-3035836B7FEA}" srcOrd="1" destOrd="0" parTransId="{2AB45B9D-46D3-4E18-BFC3-A4F8DD6DB0C1}" sibTransId="{49986881-17C1-49F2-BD84-948C58F58092}"/>
    <dgm:cxn modelId="{91ABA2BE-549E-4821-A93B-18A3E5445711}" type="presOf" srcId="{71DAC473-C2A7-4E65-88B9-3035836B7FEA}" destId="{F97ECEAF-1D95-471E-AE24-626A9B191B59}" srcOrd="1" destOrd="0" presId="urn:microsoft.com/office/officeart/2005/8/layout/vList4"/>
    <dgm:cxn modelId="{E378E686-29D3-4FC1-A884-1F0DEBC6E777}" srcId="{B73133B2-251F-4F08-824A-D4D61CC5F2F3}" destId="{CAF6EFAF-498E-4CFA-BD49-AB1DF6199036}" srcOrd="2" destOrd="0" parTransId="{900616D2-F8AA-4C66-8246-86EBB1E6F714}" sibTransId="{C931A356-600F-4BD8-BD78-F648B277DB50}"/>
    <dgm:cxn modelId="{C052CE9C-DDF5-48C1-B007-7D1166C4244D}" srcId="{08CA5864-E16B-4514-BAD7-944A84E59C97}" destId="{35E71CD7-C2F0-4BE6-ACE0-E8EF5F0E4A6B}" srcOrd="1" destOrd="0" parTransId="{4D12D7C9-A7DF-4473-A1B2-10476AE7D565}" sibTransId="{87BF8960-0757-483B-BCC6-B7FA13FA50AB}"/>
    <dgm:cxn modelId="{D09AAEC8-18CE-467D-B1DC-BF946799B019}" srcId="{71DAC473-C2A7-4E65-88B9-3035836B7FEA}" destId="{A29B192D-DC85-47F5-9B62-1A92BC027232}" srcOrd="2" destOrd="0" parTransId="{36ED22B6-057F-4BD1-BB27-EEE062ACCBB4}" sibTransId="{8BBF938C-D281-4678-A243-BBE553B18033}"/>
    <dgm:cxn modelId="{538E41C2-BE3C-458D-B3D2-068C0B61715B}" type="presOf" srcId="{08CA5864-E16B-4514-BAD7-944A84E59C97}" destId="{79F24D29-AF42-4B5A-89AC-FBD6802B4A41}" srcOrd="0" destOrd="0" presId="urn:microsoft.com/office/officeart/2005/8/layout/vList4"/>
    <dgm:cxn modelId="{B619F883-EFAD-4465-A59C-E90CFA191C8C}" type="presOf" srcId="{35E71CD7-C2F0-4BE6-ACE0-E8EF5F0E4A6B}" destId="{46174E81-5E93-4229-8918-043E92CC4A4A}" srcOrd="1" destOrd="2" presId="urn:microsoft.com/office/officeart/2005/8/layout/vList4"/>
    <dgm:cxn modelId="{D5064464-D729-4BBA-8FB6-574E65B66BC1}" srcId="{CAF6EFAF-498E-4CFA-BD49-AB1DF6199036}" destId="{300BD478-4564-42CE-9B3E-2BB3FDFF07EF}" srcOrd="0" destOrd="0" parTransId="{3D259DC2-99FF-4EBD-8CE3-052EDFC1CAF3}" sibTransId="{74563696-EF0E-4037-BC1C-1E945D39468C}"/>
    <dgm:cxn modelId="{99272FEB-F36E-45AD-BAF4-54F140614D76}" type="presOf" srcId="{B73133B2-251F-4F08-824A-D4D61CC5F2F3}" destId="{9C927A2D-24BA-4EB1-B66D-96673777F71B}" srcOrd="0" destOrd="0" presId="urn:microsoft.com/office/officeart/2005/8/layout/vList4"/>
    <dgm:cxn modelId="{66596525-3306-48DC-847C-6963295E33BC}" type="presOf" srcId="{C36E479E-6394-4460-A16E-C91B466B5FC6}" destId="{EEA74886-D7F0-4E90-ABC3-ADA0B0C59DC6}" srcOrd="0" destOrd="2" presId="urn:microsoft.com/office/officeart/2005/8/layout/vList4"/>
    <dgm:cxn modelId="{6FFF8C0E-F8D0-4FAB-987C-8F5A2E12CCB2}" srcId="{B73133B2-251F-4F08-824A-D4D61CC5F2F3}" destId="{08CA5864-E16B-4514-BAD7-944A84E59C97}" srcOrd="0" destOrd="0" parTransId="{2319C264-3D25-4D50-845F-4AA92DA9BCD3}" sibTransId="{E49E4734-8E1E-4865-A9D7-A5E727854AA0}"/>
    <dgm:cxn modelId="{89B029D0-5405-4EAE-860B-4ED3D626FD75}" type="presOf" srcId="{300BD478-4564-42CE-9B3E-2BB3FDFF07EF}" destId="{D86467FC-D83E-43E8-AD55-FF3C0938520B}" srcOrd="0" destOrd="1" presId="urn:microsoft.com/office/officeart/2005/8/layout/vList4"/>
    <dgm:cxn modelId="{4FCF9F1E-0464-451D-A9F0-72FC366347A3}" type="presOf" srcId="{08CA5864-E16B-4514-BAD7-944A84E59C97}" destId="{46174E81-5E93-4229-8918-043E92CC4A4A}" srcOrd="1" destOrd="0" presId="urn:microsoft.com/office/officeart/2005/8/layout/vList4"/>
    <dgm:cxn modelId="{55483D97-8B7E-495F-BE7B-5182276EAD3A}" srcId="{71DAC473-C2A7-4E65-88B9-3035836B7FEA}" destId="{C36E479E-6394-4460-A16E-C91B466B5FC6}" srcOrd="1" destOrd="0" parTransId="{6CAAD8A5-CD4A-477C-B96D-98805BA37763}" sibTransId="{3131FADA-472B-4D15-95AB-2F9CFD33166E}"/>
    <dgm:cxn modelId="{E54B7112-4E82-44B9-AA14-05CE9585CE8C}" type="presOf" srcId="{300BD478-4564-42CE-9B3E-2BB3FDFF07EF}" destId="{288EAB5F-774B-4147-9070-2B9B2A0296A6}" srcOrd="1" destOrd="1" presId="urn:microsoft.com/office/officeart/2005/8/layout/vList4"/>
    <dgm:cxn modelId="{4B89A695-BB47-486E-BE6E-2E2E6EF5F5FA}" type="presOf" srcId="{CAF6EFAF-498E-4CFA-BD49-AB1DF6199036}" destId="{288EAB5F-774B-4147-9070-2B9B2A0296A6}" srcOrd="1" destOrd="0" presId="urn:microsoft.com/office/officeart/2005/8/layout/vList4"/>
    <dgm:cxn modelId="{1F0C072A-026D-4781-80D7-5B1DCA68446A}" type="presOf" srcId="{A29B192D-DC85-47F5-9B62-1A92BC027232}" destId="{EEA74886-D7F0-4E90-ABC3-ADA0B0C59DC6}" srcOrd="0" destOrd="3" presId="urn:microsoft.com/office/officeart/2005/8/layout/vList4"/>
    <dgm:cxn modelId="{8CE63DD4-4D23-4023-B343-E21C5A528E47}" type="presOf" srcId="{B13FBF08-5C94-40D1-B710-11AAA0D427A0}" destId="{79F24D29-AF42-4B5A-89AC-FBD6802B4A41}" srcOrd="0" destOrd="4" presId="urn:microsoft.com/office/officeart/2005/8/layout/vList4"/>
    <dgm:cxn modelId="{19CCE09C-B8E4-4C27-A4B5-E75CCC6BC79E}" type="presOf" srcId="{35E71CD7-C2F0-4BE6-ACE0-E8EF5F0E4A6B}" destId="{79F24D29-AF42-4B5A-89AC-FBD6802B4A41}" srcOrd="0" destOrd="2" presId="urn:microsoft.com/office/officeart/2005/8/layout/vList4"/>
    <dgm:cxn modelId="{CEF27383-6ECB-4D34-99A1-9F11C7BC6296}" srcId="{CAF6EFAF-498E-4CFA-BD49-AB1DF6199036}" destId="{2C147D4A-A94C-4E1C-A904-73EA0E702E8A}" srcOrd="1" destOrd="0" parTransId="{134C688D-D123-4AE8-BF49-E0C11EFA8483}" sibTransId="{CD847309-BE92-40D9-A76A-B81BD1EB23B5}"/>
    <dgm:cxn modelId="{BE7CC1B4-CAE6-4B6A-B30C-A252EF83BFBF}" type="presOf" srcId="{5F321558-80E0-4001-9087-424D88998A08}" destId="{79F24D29-AF42-4B5A-89AC-FBD6802B4A41}" srcOrd="0" destOrd="3" presId="urn:microsoft.com/office/officeart/2005/8/layout/vList4"/>
    <dgm:cxn modelId="{D5DCD948-8CA1-4BB2-8E02-FD1683C30FDD}" type="presOf" srcId="{2C147D4A-A94C-4E1C-A904-73EA0E702E8A}" destId="{288EAB5F-774B-4147-9070-2B9B2A0296A6}" srcOrd="1" destOrd="2" presId="urn:microsoft.com/office/officeart/2005/8/layout/vList4"/>
    <dgm:cxn modelId="{FEE574BE-7750-4E18-8F24-A92409F5247B}" srcId="{71DAC473-C2A7-4E65-88B9-3035836B7FEA}" destId="{AF12E5AC-02C5-4FF5-B5B5-ED4F3BBC4BF2}" srcOrd="0" destOrd="0" parTransId="{61538871-11A2-4173-AC5B-61F22B2271AB}" sibTransId="{B85DB913-0139-495B-ACB0-246F691D118F}"/>
    <dgm:cxn modelId="{C2499C9F-3B4D-4B5E-935A-569D26883605}" type="presOf" srcId="{C36E479E-6394-4460-A16E-C91B466B5FC6}" destId="{F97ECEAF-1D95-471E-AE24-626A9B191B59}" srcOrd="1" destOrd="2" presId="urn:microsoft.com/office/officeart/2005/8/layout/vList4"/>
    <dgm:cxn modelId="{3B150A93-5142-4659-9E1D-58FEDFC82F7C}" srcId="{08CA5864-E16B-4514-BAD7-944A84E59C97}" destId="{5F321558-80E0-4001-9087-424D88998A08}" srcOrd="2" destOrd="0" parTransId="{2EB04528-E51A-430C-87F9-3D5845B1DBBF}" sibTransId="{B40FA565-6F78-4CAD-A5B9-4E22E4C75A46}"/>
    <dgm:cxn modelId="{4F8ED760-5E12-4EBC-82D7-BAA03C145814}" type="presOf" srcId="{A29B192D-DC85-47F5-9B62-1A92BC027232}" destId="{F97ECEAF-1D95-471E-AE24-626A9B191B59}" srcOrd="1" destOrd="3" presId="urn:microsoft.com/office/officeart/2005/8/layout/vList4"/>
    <dgm:cxn modelId="{8D42F116-69BC-4872-8AC3-DE1A98F259AF}" type="presOf" srcId="{E6F0A6F0-F324-42D8-8A52-369E570EA58D}" destId="{46174E81-5E93-4229-8918-043E92CC4A4A}" srcOrd="1" destOrd="1" presId="urn:microsoft.com/office/officeart/2005/8/layout/vList4"/>
    <dgm:cxn modelId="{F4AD235A-D6F3-4BE7-9DC5-E535D2E15D53}" type="presOf" srcId="{2C147D4A-A94C-4E1C-A904-73EA0E702E8A}" destId="{D86467FC-D83E-43E8-AD55-FF3C0938520B}" srcOrd="0" destOrd="2" presId="urn:microsoft.com/office/officeart/2005/8/layout/vList4"/>
    <dgm:cxn modelId="{57DCF8B7-0C08-426A-8432-8AD2D6752AE6}" type="presOf" srcId="{5F321558-80E0-4001-9087-424D88998A08}" destId="{46174E81-5E93-4229-8918-043E92CC4A4A}" srcOrd="1" destOrd="3" presId="urn:microsoft.com/office/officeart/2005/8/layout/vList4"/>
    <dgm:cxn modelId="{D4880803-FCCC-4BD1-9DC2-CDDDBFFF97FF}" type="presOf" srcId="{71DAC473-C2A7-4E65-88B9-3035836B7FEA}" destId="{EEA74886-D7F0-4E90-ABC3-ADA0B0C59DC6}" srcOrd="0" destOrd="0" presId="urn:microsoft.com/office/officeart/2005/8/layout/vList4"/>
    <dgm:cxn modelId="{F161D645-F84E-4E14-B4C4-767121B83D56}" type="presOf" srcId="{E6F0A6F0-F324-42D8-8A52-369E570EA58D}" destId="{79F24D29-AF42-4B5A-89AC-FBD6802B4A41}" srcOrd="0" destOrd="1" presId="urn:microsoft.com/office/officeart/2005/8/layout/vList4"/>
    <dgm:cxn modelId="{A76CB081-FFDD-427D-8FE4-8830699BEB1D}" type="presOf" srcId="{B13FBF08-5C94-40D1-B710-11AAA0D427A0}" destId="{46174E81-5E93-4229-8918-043E92CC4A4A}" srcOrd="1" destOrd="4" presId="urn:microsoft.com/office/officeart/2005/8/layout/vList4"/>
    <dgm:cxn modelId="{449C9200-F7E1-4316-B015-AC15041FA6B9}" srcId="{08CA5864-E16B-4514-BAD7-944A84E59C97}" destId="{E6F0A6F0-F324-42D8-8A52-369E570EA58D}" srcOrd="0" destOrd="0" parTransId="{55F4593F-955F-4AA2-A28E-851D508E042D}" sibTransId="{5EF2B34E-970C-428E-B1EF-BAD3E0C1F4F0}"/>
    <dgm:cxn modelId="{D9384E39-4C6D-454E-AE2C-21267F1CC3DB}" srcId="{08CA5864-E16B-4514-BAD7-944A84E59C97}" destId="{B13FBF08-5C94-40D1-B710-11AAA0D427A0}" srcOrd="3" destOrd="0" parTransId="{AAFB4028-0747-484B-8DB8-E19857614C64}" sibTransId="{62042A5A-A7FA-4E5F-B12B-E26D91280E8E}"/>
    <dgm:cxn modelId="{6EB6596C-C98A-40D1-813E-9386AF0BB464}" type="presOf" srcId="{AF12E5AC-02C5-4FF5-B5B5-ED4F3BBC4BF2}" destId="{F97ECEAF-1D95-471E-AE24-626A9B191B59}" srcOrd="1" destOrd="1" presId="urn:microsoft.com/office/officeart/2005/8/layout/vList4"/>
    <dgm:cxn modelId="{C7FFCF0F-E2F1-466E-9BBC-C581C20536EA}" type="presOf" srcId="{CAF6EFAF-498E-4CFA-BD49-AB1DF6199036}" destId="{D86467FC-D83E-43E8-AD55-FF3C0938520B}" srcOrd="0" destOrd="0" presId="urn:microsoft.com/office/officeart/2005/8/layout/vList4"/>
    <dgm:cxn modelId="{AE83549A-00B9-4046-A5E0-58EA74F35EE6}" type="presParOf" srcId="{9C927A2D-24BA-4EB1-B66D-96673777F71B}" destId="{E47EB8A0-4640-4004-A204-8C632C0A399A}" srcOrd="0" destOrd="0" presId="urn:microsoft.com/office/officeart/2005/8/layout/vList4"/>
    <dgm:cxn modelId="{D9E1320C-C3D6-4B0A-9644-83F546E4669F}" type="presParOf" srcId="{E47EB8A0-4640-4004-A204-8C632C0A399A}" destId="{79F24D29-AF42-4B5A-89AC-FBD6802B4A41}" srcOrd="0" destOrd="0" presId="urn:microsoft.com/office/officeart/2005/8/layout/vList4"/>
    <dgm:cxn modelId="{F5F65CAE-BAD3-4EC6-B92A-A451552D2F2C}" type="presParOf" srcId="{E47EB8A0-4640-4004-A204-8C632C0A399A}" destId="{E2997944-D56D-491C-8A15-A5F650754C8E}" srcOrd="1" destOrd="0" presId="urn:microsoft.com/office/officeart/2005/8/layout/vList4"/>
    <dgm:cxn modelId="{81B0F138-315C-4EE5-A855-2156D7A73940}" type="presParOf" srcId="{E47EB8A0-4640-4004-A204-8C632C0A399A}" destId="{46174E81-5E93-4229-8918-043E92CC4A4A}" srcOrd="2" destOrd="0" presId="urn:microsoft.com/office/officeart/2005/8/layout/vList4"/>
    <dgm:cxn modelId="{AE63FA26-C010-4B4B-AC97-947D616092F1}" type="presParOf" srcId="{9C927A2D-24BA-4EB1-B66D-96673777F71B}" destId="{03D518D8-1ACF-4A7A-A717-723FAA05CC0D}" srcOrd="1" destOrd="0" presId="urn:microsoft.com/office/officeart/2005/8/layout/vList4"/>
    <dgm:cxn modelId="{1AF4458A-E631-4E7F-9E4C-1DCCF2624EF4}" type="presParOf" srcId="{9C927A2D-24BA-4EB1-B66D-96673777F71B}" destId="{BAE8DC8B-7D5D-4EF9-A986-6DA307B01564}" srcOrd="2" destOrd="0" presId="urn:microsoft.com/office/officeart/2005/8/layout/vList4"/>
    <dgm:cxn modelId="{91310451-B3FC-4033-9CB9-92A8AFE66A0C}" type="presParOf" srcId="{BAE8DC8B-7D5D-4EF9-A986-6DA307B01564}" destId="{EEA74886-D7F0-4E90-ABC3-ADA0B0C59DC6}" srcOrd="0" destOrd="0" presId="urn:microsoft.com/office/officeart/2005/8/layout/vList4"/>
    <dgm:cxn modelId="{1281CBDA-DBB2-4194-B1F2-DA5583F5AD6A}" type="presParOf" srcId="{BAE8DC8B-7D5D-4EF9-A986-6DA307B01564}" destId="{A405A5F0-6E0F-4CB8-844A-E122D0920028}" srcOrd="1" destOrd="0" presId="urn:microsoft.com/office/officeart/2005/8/layout/vList4"/>
    <dgm:cxn modelId="{B4473C30-51B4-42BD-B839-61EBA2142EAA}" type="presParOf" srcId="{BAE8DC8B-7D5D-4EF9-A986-6DA307B01564}" destId="{F97ECEAF-1D95-471E-AE24-626A9B191B59}" srcOrd="2" destOrd="0" presId="urn:microsoft.com/office/officeart/2005/8/layout/vList4"/>
    <dgm:cxn modelId="{A51B2B4E-9E63-4382-969B-23579B41A5AC}" type="presParOf" srcId="{9C927A2D-24BA-4EB1-B66D-96673777F71B}" destId="{27661F8D-C382-43F9-BB49-C0573A3362D0}" srcOrd="3" destOrd="0" presId="urn:microsoft.com/office/officeart/2005/8/layout/vList4"/>
    <dgm:cxn modelId="{9B758A59-6F8C-44F9-BF93-FE3BE3C3CBBE}" type="presParOf" srcId="{9C927A2D-24BA-4EB1-B66D-96673777F71B}" destId="{2E1201D5-29AB-4812-88E2-A6B771F57D23}" srcOrd="4" destOrd="0" presId="urn:microsoft.com/office/officeart/2005/8/layout/vList4"/>
    <dgm:cxn modelId="{FCD1A586-91F4-43FD-8A6C-35782575EE3E}" type="presParOf" srcId="{2E1201D5-29AB-4812-88E2-A6B771F57D23}" destId="{D86467FC-D83E-43E8-AD55-FF3C0938520B}" srcOrd="0" destOrd="0" presId="urn:microsoft.com/office/officeart/2005/8/layout/vList4"/>
    <dgm:cxn modelId="{B5A60692-A3C7-4C2F-83F4-125835BB81DF}" type="presParOf" srcId="{2E1201D5-29AB-4812-88E2-A6B771F57D23}" destId="{735B46F4-FE1A-46C0-9AC0-96624407F6FB}" srcOrd="1" destOrd="0" presId="urn:microsoft.com/office/officeart/2005/8/layout/vList4"/>
    <dgm:cxn modelId="{BC33F6FF-CCED-4536-85E6-EA84F3D2D64C}" type="presParOf" srcId="{2E1201D5-29AB-4812-88E2-A6B771F57D23}" destId="{288EAB5F-774B-4147-9070-2B9B2A0296A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2674D92-B3D6-4FC8-897F-D6CEFA07608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F8F9965-A3AF-45DE-965A-0AD13A86E9D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trike="sngStrike" dirty="0" err="1"/>
            <a:t>Deendayal</a:t>
          </a:r>
          <a:r>
            <a:rPr lang="en-US" strike="sngStrike" dirty="0"/>
            <a:t> Upadhyaya </a:t>
          </a:r>
          <a:r>
            <a:rPr lang="en-US" strike="sngStrike" dirty="0" err="1"/>
            <a:t>GramJyoti</a:t>
          </a:r>
          <a:r>
            <a:rPr lang="en-US" strike="sngStrike" dirty="0"/>
            <a:t> (DDUGJY) Budget'14</a:t>
          </a:r>
        </a:p>
      </dgm:t>
    </dgm:pt>
    <dgm:pt modelId="{79C6F05D-159A-46EB-8832-7CBB5BAD2836}" type="parTrans" cxnId="{1CB2C237-5F16-4D45-B988-1863EE1EDEA4}">
      <dgm:prSet/>
      <dgm:spPr/>
      <dgm:t>
        <a:bodyPr/>
        <a:lstStyle/>
        <a:p>
          <a:endParaRPr lang="en-US"/>
        </a:p>
      </dgm:t>
    </dgm:pt>
    <dgm:pt modelId="{509874F0-4EE0-4E3C-A134-E491B5AB45E8}" type="sibTrans" cxnId="{1CB2C237-5F16-4D45-B988-1863EE1EDEA4}">
      <dgm:prSet/>
      <dgm:spPr/>
      <dgm:t>
        <a:bodyPr/>
        <a:lstStyle/>
        <a:p>
          <a:endParaRPr lang="en-US"/>
        </a:p>
      </dgm:t>
    </dgm:pt>
    <dgm:pt modelId="{88E399C7-0D5F-4EE9-A29E-BBEF5B21D444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trike="sngStrike" dirty="0"/>
            <a:t>100% Rural electricity by 1st May 2018 (REF: </a:t>
          </a:r>
          <a:r>
            <a:rPr lang="en-US" strike="sngStrike" dirty="0">
              <a:hlinkClick xmlns:r="http://schemas.openxmlformats.org/officeDocument/2006/relationships" r:id="rId1"/>
            </a:rPr>
            <a:t>L7 series</a:t>
          </a:r>
          <a:r>
            <a:rPr lang="en-US" strike="sngStrike" dirty="0"/>
            <a:t>)</a:t>
          </a:r>
        </a:p>
      </dgm:t>
    </dgm:pt>
    <dgm:pt modelId="{22776949-97B8-42A6-B036-A5BE5CB458A5}" type="parTrans" cxnId="{6735D421-BB1A-4C5A-B93D-E917FAA3F5E6}">
      <dgm:prSet/>
      <dgm:spPr/>
      <dgm:t>
        <a:bodyPr/>
        <a:lstStyle/>
        <a:p>
          <a:endParaRPr lang="en-US"/>
        </a:p>
      </dgm:t>
    </dgm:pt>
    <dgm:pt modelId="{FBC6AB82-390B-4CBB-AA0E-98E7DEFCFF58}" type="sibTrans" cxnId="{6735D421-BB1A-4C5A-B93D-E917FAA3F5E6}">
      <dgm:prSet/>
      <dgm:spPr/>
      <dgm:t>
        <a:bodyPr/>
        <a:lstStyle/>
        <a:p>
          <a:endParaRPr lang="en-US"/>
        </a:p>
      </dgm:t>
    </dgm:pt>
    <dgm:pt modelId="{38043E70-20F8-47ED-B7B3-5C8109A131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trike="sngStrike" dirty="0"/>
            <a:t>Integrated Power Development Scheme (IPDS) Dec'14</a:t>
          </a:r>
        </a:p>
      </dgm:t>
    </dgm:pt>
    <dgm:pt modelId="{F7319650-0619-495C-AABF-D552B6708A92}" type="parTrans" cxnId="{68A2E044-D924-4C51-A3F6-430E8C7B3F86}">
      <dgm:prSet/>
      <dgm:spPr/>
      <dgm:t>
        <a:bodyPr/>
        <a:lstStyle/>
        <a:p>
          <a:endParaRPr lang="en-US"/>
        </a:p>
      </dgm:t>
    </dgm:pt>
    <dgm:pt modelId="{AD036BBB-E483-4045-84BF-A9BD9CD4777B}" type="sibTrans" cxnId="{68A2E044-D924-4C51-A3F6-430E8C7B3F86}">
      <dgm:prSet/>
      <dgm:spPr/>
      <dgm:t>
        <a:bodyPr/>
        <a:lstStyle/>
        <a:p>
          <a:endParaRPr lang="en-US"/>
        </a:p>
      </dgm:t>
    </dgm:pt>
    <dgm:pt modelId="{FAF54200-3EC1-4755-8EAD-CED729A87B8C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trike="sngStrike" dirty="0"/>
            <a:t>strengthening sub-transmission and distribution system</a:t>
          </a:r>
        </a:p>
      </dgm:t>
    </dgm:pt>
    <dgm:pt modelId="{AABD3E45-9A2A-4E9E-8AE9-C582EF91419D}" type="parTrans" cxnId="{1754746E-7B7D-4BDA-85F3-6703F33CAE9D}">
      <dgm:prSet/>
      <dgm:spPr/>
      <dgm:t>
        <a:bodyPr/>
        <a:lstStyle/>
        <a:p>
          <a:endParaRPr lang="en-US"/>
        </a:p>
      </dgm:t>
    </dgm:pt>
    <dgm:pt modelId="{AB5CC04C-59FA-41B0-A244-925F66C4CF90}" type="sibTrans" cxnId="{1754746E-7B7D-4BDA-85F3-6703F33CAE9D}">
      <dgm:prSet/>
      <dgm:spPr/>
      <dgm:t>
        <a:bodyPr/>
        <a:lstStyle/>
        <a:p>
          <a:endParaRPr lang="en-US"/>
        </a:p>
      </dgm:t>
    </dgm:pt>
    <dgm:pt modelId="{F83DB44B-70B9-44D3-9D25-DBA46C5236A0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 err="1"/>
            <a:t>Ujwal</a:t>
          </a:r>
          <a:r>
            <a:rPr lang="en-US" dirty="0"/>
            <a:t> DISCOM Assurance Yojana (</a:t>
          </a:r>
          <a:r>
            <a:rPr lang="en-US" dirty="0" err="1"/>
            <a:t>Uday</a:t>
          </a:r>
          <a:r>
            <a:rPr lang="en-US" dirty="0"/>
            <a:t>) ‘15, Nov.</a:t>
          </a:r>
        </a:p>
      </dgm:t>
    </dgm:pt>
    <dgm:pt modelId="{F8B8438E-A20A-44C8-AD98-30F75F3DF065}" type="parTrans" cxnId="{9BC13C6F-BD04-49BD-B6AA-0619C9209225}">
      <dgm:prSet/>
      <dgm:spPr/>
      <dgm:t>
        <a:bodyPr/>
        <a:lstStyle/>
        <a:p>
          <a:endParaRPr lang="en-US"/>
        </a:p>
      </dgm:t>
    </dgm:pt>
    <dgm:pt modelId="{A0F9AB92-B11A-45CF-B329-FB6825FF6005}" type="sibTrans" cxnId="{9BC13C6F-BD04-49BD-B6AA-0619C9209225}">
      <dgm:prSet/>
      <dgm:spPr/>
      <dgm:t>
        <a:bodyPr/>
        <a:lstStyle/>
        <a:p>
          <a:endParaRPr lang="en-US"/>
        </a:p>
      </dgm:t>
    </dgm:pt>
    <dgm:pt modelId="{AFB2A24A-1DAA-417A-9701-13D86B12D3AF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 err="1"/>
            <a:t>Discom</a:t>
          </a:r>
          <a:r>
            <a:rPr lang="en-US" dirty="0"/>
            <a:t> Debt problem</a:t>
          </a:r>
        </a:p>
      </dgm:t>
    </dgm:pt>
    <dgm:pt modelId="{ED2C6CEB-6A32-4614-BD53-38393DBDE96B}" type="parTrans" cxnId="{77D9D313-09B7-4151-B368-A34BA043DC1F}">
      <dgm:prSet/>
      <dgm:spPr/>
      <dgm:t>
        <a:bodyPr/>
        <a:lstStyle/>
        <a:p>
          <a:endParaRPr lang="en-US"/>
        </a:p>
      </dgm:t>
    </dgm:pt>
    <dgm:pt modelId="{E132681D-0B6D-45CD-A372-D90EAB632173}" type="sibTrans" cxnId="{77D9D313-09B7-4151-B368-A34BA043DC1F}">
      <dgm:prSet/>
      <dgm:spPr/>
      <dgm:t>
        <a:bodyPr/>
        <a:lstStyle/>
        <a:p>
          <a:endParaRPr lang="en-US"/>
        </a:p>
      </dgm:t>
    </dgm:pt>
    <dgm:pt modelId="{BFEAFF8E-268D-48A4-8230-E1350DC8A094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trike="sngStrike" dirty="0"/>
            <a:t>National LED Program, 2015-Jan</a:t>
          </a:r>
        </a:p>
      </dgm:t>
    </dgm:pt>
    <dgm:pt modelId="{27E8DF3A-14DC-46D2-B9F9-FD6335FCF454}" type="parTrans" cxnId="{96A0AA17-525D-43DE-A16D-ED4B86F5583E}">
      <dgm:prSet/>
      <dgm:spPr/>
      <dgm:t>
        <a:bodyPr/>
        <a:lstStyle/>
        <a:p>
          <a:endParaRPr lang="en-US"/>
        </a:p>
      </dgm:t>
    </dgm:pt>
    <dgm:pt modelId="{DE5DE189-7D2A-45A0-932A-6AD640BF27B9}" type="sibTrans" cxnId="{96A0AA17-525D-43DE-A16D-ED4B86F5583E}">
      <dgm:prSet/>
      <dgm:spPr/>
      <dgm:t>
        <a:bodyPr/>
        <a:lstStyle/>
        <a:p>
          <a:endParaRPr lang="en-US"/>
        </a:p>
      </dgm:t>
    </dgm:pt>
    <dgm:pt modelId="{E4BB8D6E-F257-4DD5-BE67-7440C65E10ED}">
      <dgm:prSet/>
      <dgm:spPr/>
      <dgm:t>
        <a:bodyPr/>
        <a:lstStyle/>
        <a:p>
          <a:r>
            <a:rPr lang="en-US" strike="sngStrike" dirty="0"/>
            <a:t>INDC: </a:t>
          </a:r>
          <a:r>
            <a:rPr lang="en-US" strike="sngStrike" dirty="0">
              <a:latin typeface="Adobe Gothic Std B" panose="020B0800000000000000" pitchFamily="34" charset="-128"/>
              <a:ea typeface="Adobe Gothic Std B" panose="020B0800000000000000" pitchFamily="34" charset="-128"/>
            </a:rPr>
            <a:t>⇩</a:t>
          </a:r>
          <a:r>
            <a:rPr lang="en-US" strike="sngStrike" dirty="0"/>
            <a:t>emission  Intensity of GDP by 33-35% (2005 vs 2030)</a:t>
          </a:r>
        </a:p>
      </dgm:t>
    </dgm:pt>
    <dgm:pt modelId="{10135A73-5323-4363-A3AD-3F179CE9979F}" type="parTrans" cxnId="{2E206533-94B8-4B93-92D2-257A4839FC49}">
      <dgm:prSet/>
      <dgm:spPr/>
      <dgm:t>
        <a:bodyPr/>
        <a:lstStyle/>
        <a:p>
          <a:endParaRPr lang="en-US"/>
        </a:p>
      </dgm:t>
    </dgm:pt>
    <dgm:pt modelId="{A4CC9669-3C4A-407F-BD80-1F7CCADA4934}" type="sibTrans" cxnId="{2E206533-94B8-4B93-92D2-257A4839FC49}">
      <dgm:prSet/>
      <dgm:spPr/>
      <dgm:t>
        <a:bodyPr/>
        <a:lstStyle/>
        <a:p>
          <a:endParaRPr lang="en-US"/>
        </a:p>
      </dgm:t>
    </dgm:pt>
    <dgm:pt modelId="{35C0E45E-B72F-4A82-B226-B828BD1CBC8D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trike="sngStrike" dirty="0"/>
            <a:t>Street light; Domestic light ► Make in India LED</a:t>
          </a:r>
        </a:p>
      </dgm:t>
    </dgm:pt>
    <dgm:pt modelId="{8C39584D-9D6D-45A8-956B-9DBA1193A2B3}" type="parTrans" cxnId="{F11F6D15-4640-45F5-B247-BDC7135471D4}">
      <dgm:prSet/>
      <dgm:spPr/>
      <dgm:t>
        <a:bodyPr/>
        <a:lstStyle/>
        <a:p>
          <a:endParaRPr lang="en-US"/>
        </a:p>
      </dgm:t>
    </dgm:pt>
    <dgm:pt modelId="{FCA49446-167F-4FE9-8F86-9CE2BFBF60A7}" type="sibTrans" cxnId="{F11F6D15-4640-45F5-B247-BDC7135471D4}">
      <dgm:prSet/>
      <dgm:spPr/>
      <dgm:t>
        <a:bodyPr/>
        <a:lstStyle/>
        <a:p>
          <a:endParaRPr lang="en-US"/>
        </a:p>
      </dgm:t>
    </dgm:pt>
    <dgm:pt modelId="{0ACAC49D-DD33-435C-AB26-07E02893ACBF}" type="pres">
      <dgm:prSet presAssocID="{02674D92-B3D6-4FC8-897F-D6CEFA076080}" presName="linear" presStyleCnt="0">
        <dgm:presLayoutVars>
          <dgm:animLvl val="lvl"/>
          <dgm:resizeHandles val="exact"/>
        </dgm:presLayoutVars>
      </dgm:prSet>
      <dgm:spPr/>
    </dgm:pt>
    <dgm:pt modelId="{FABED8DF-9BF6-40BE-AA15-D3257D48A68D}" type="pres">
      <dgm:prSet presAssocID="{FF8F9965-A3AF-45DE-965A-0AD13A86E9D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0C3839-8F9E-43F1-8248-C26AB2C06E5C}" type="pres">
      <dgm:prSet presAssocID="{FF8F9965-A3AF-45DE-965A-0AD13A86E9D6}" presName="childText" presStyleLbl="revTx" presStyleIdx="0" presStyleCnt="4">
        <dgm:presLayoutVars>
          <dgm:bulletEnabled val="1"/>
        </dgm:presLayoutVars>
      </dgm:prSet>
      <dgm:spPr/>
    </dgm:pt>
    <dgm:pt modelId="{BE17663D-1756-4571-A7CD-21F83A7758C3}" type="pres">
      <dgm:prSet presAssocID="{38043E70-20F8-47ED-B7B3-5C8109A1316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45AA0D-02C7-4997-97FD-FA88FAFDD453}" type="pres">
      <dgm:prSet presAssocID="{38043E70-20F8-47ED-B7B3-5C8109A13165}" presName="childText" presStyleLbl="revTx" presStyleIdx="1" presStyleCnt="4">
        <dgm:presLayoutVars>
          <dgm:bulletEnabled val="1"/>
        </dgm:presLayoutVars>
      </dgm:prSet>
      <dgm:spPr/>
    </dgm:pt>
    <dgm:pt modelId="{1B315A48-135F-4DA2-83E2-4C89C361D40A}" type="pres">
      <dgm:prSet presAssocID="{BFEAFF8E-268D-48A4-8230-E1350DC8A0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20EC89B-1609-49EC-A742-559DA38AFEC8}" type="pres">
      <dgm:prSet presAssocID="{BFEAFF8E-268D-48A4-8230-E1350DC8A094}" presName="childText" presStyleLbl="revTx" presStyleIdx="2" presStyleCnt="4">
        <dgm:presLayoutVars>
          <dgm:bulletEnabled val="1"/>
        </dgm:presLayoutVars>
      </dgm:prSet>
      <dgm:spPr/>
    </dgm:pt>
    <dgm:pt modelId="{522E9B8E-AB6D-4600-9A6D-895F822A8C91}" type="pres">
      <dgm:prSet presAssocID="{F83DB44B-70B9-44D3-9D25-DBA46C5236A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BE816F9-CDA4-410B-B696-128AEA012B4C}" type="pres">
      <dgm:prSet presAssocID="{F83DB44B-70B9-44D3-9D25-DBA46C5236A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ADC2160B-30C1-4879-BC39-F321C69EC9DF}" type="presOf" srcId="{AFB2A24A-1DAA-417A-9701-13D86B12D3AF}" destId="{1BE816F9-CDA4-410B-B696-128AEA012B4C}" srcOrd="0" destOrd="0" presId="urn:microsoft.com/office/officeart/2005/8/layout/vList2"/>
    <dgm:cxn modelId="{29E8FC7C-72ED-49F3-AC46-1C7493C420EC}" type="presOf" srcId="{BFEAFF8E-268D-48A4-8230-E1350DC8A094}" destId="{1B315A48-135F-4DA2-83E2-4C89C361D40A}" srcOrd="0" destOrd="0" presId="urn:microsoft.com/office/officeart/2005/8/layout/vList2"/>
    <dgm:cxn modelId="{6EC9C605-A9BB-4847-A425-5D4BCADA7318}" type="presOf" srcId="{35C0E45E-B72F-4A82-B226-B828BD1CBC8D}" destId="{620EC89B-1609-49EC-A742-559DA38AFEC8}" srcOrd="0" destOrd="0" presId="urn:microsoft.com/office/officeart/2005/8/layout/vList2"/>
    <dgm:cxn modelId="{351ADF8C-16D2-4C96-937F-D3E87D711CEF}" type="presOf" srcId="{E4BB8D6E-F257-4DD5-BE67-7440C65E10ED}" destId="{620EC89B-1609-49EC-A742-559DA38AFEC8}" srcOrd="0" destOrd="1" presId="urn:microsoft.com/office/officeart/2005/8/layout/vList2"/>
    <dgm:cxn modelId="{0F7F60D2-E8DE-489A-91DF-9DF94831F3D1}" type="presOf" srcId="{88E399C7-0D5F-4EE9-A29E-BBEF5B21D444}" destId="{8B0C3839-8F9E-43F1-8248-C26AB2C06E5C}" srcOrd="0" destOrd="0" presId="urn:microsoft.com/office/officeart/2005/8/layout/vList2"/>
    <dgm:cxn modelId="{F11F6D15-4640-45F5-B247-BDC7135471D4}" srcId="{BFEAFF8E-268D-48A4-8230-E1350DC8A094}" destId="{35C0E45E-B72F-4A82-B226-B828BD1CBC8D}" srcOrd="0" destOrd="0" parTransId="{8C39584D-9D6D-45A8-956B-9DBA1193A2B3}" sibTransId="{FCA49446-167F-4FE9-8F86-9CE2BFBF60A7}"/>
    <dgm:cxn modelId="{59067DE8-4F07-4D34-8C86-91DDC5AB8A2B}" type="presOf" srcId="{FAF54200-3EC1-4755-8EAD-CED729A87B8C}" destId="{AC45AA0D-02C7-4997-97FD-FA88FAFDD453}" srcOrd="0" destOrd="0" presId="urn:microsoft.com/office/officeart/2005/8/layout/vList2"/>
    <dgm:cxn modelId="{1CB2C237-5F16-4D45-B988-1863EE1EDEA4}" srcId="{02674D92-B3D6-4FC8-897F-D6CEFA076080}" destId="{FF8F9965-A3AF-45DE-965A-0AD13A86E9D6}" srcOrd="0" destOrd="0" parTransId="{79C6F05D-159A-46EB-8832-7CBB5BAD2836}" sibTransId="{509874F0-4EE0-4E3C-A134-E491B5AB45E8}"/>
    <dgm:cxn modelId="{C8527011-D1E7-48D1-A1E1-FBD33EFEB099}" type="presOf" srcId="{F83DB44B-70B9-44D3-9D25-DBA46C5236A0}" destId="{522E9B8E-AB6D-4600-9A6D-895F822A8C91}" srcOrd="0" destOrd="0" presId="urn:microsoft.com/office/officeart/2005/8/layout/vList2"/>
    <dgm:cxn modelId="{96A0AA17-525D-43DE-A16D-ED4B86F5583E}" srcId="{02674D92-B3D6-4FC8-897F-D6CEFA076080}" destId="{BFEAFF8E-268D-48A4-8230-E1350DC8A094}" srcOrd="2" destOrd="0" parTransId="{27E8DF3A-14DC-46D2-B9F9-FD6335FCF454}" sibTransId="{DE5DE189-7D2A-45A0-932A-6AD640BF27B9}"/>
    <dgm:cxn modelId="{81A208AB-57E0-4121-A7DF-6B996532E61D}" type="presOf" srcId="{38043E70-20F8-47ED-B7B3-5C8109A13165}" destId="{BE17663D-1756-4571-A7CD-21F83A7758C3}" srcOrd="0" destOrd="0" presId="urn:microsoft.com/office/officeart/2005/8/layout/vList2"/>
    <dgm:cxn modelId="{77D9D313-09B7-4151-B368-A34BA043DC1F}" srcId="{F83DB44B-70B9-44D3-9D25-DBA46C5236A0}" destId="{AFB2A24A-1DAA-417A-9701-13D86B12D3AF}" srcOrd="0" destOrd="0" parTransId="{ED2C6CEB-6A32-4614-BD53-38393DBDE96B}" sibTransId="{E132681D-0B6D-45CD-A372-D90EAB632173}"/>
    <dgm:cxn modelId="{6735D421-BB1A-4C5A-B93D-E917FAA3F5E6}" srcId="{FF8F9965-A3AF-45DE-965A-0AD13A86E9D6}" destId="{88E399C7-0D5F-4EE9-A29E-BBEF5B21D444}" srcOrd="0" destOrd="0" parTransId="{22776949-97B8-42A6-B036-A5BE5CB458A5}" sibTransId="{FBC6AB82-390B-4CBB-AA0E-98E7DEFCFF58}"/>
    <dgm:cxn modelId="{1754746E-7B7D-4BDA-85F3-6703F33CAE9D}" srcId="{38043E70-20F8-47ED-B7B3-5C8109A13165}" destId="{FAF54200-3EC1-4755-8EAD-CED729A87B8C}" srcOrd="0" destOrd="0" parTransId="{AABD3E45-9A2A-4E9E-8AE9-C582EF91419D}" sibTransId="{AB5CC04C-59FA-41B0-A244-925F66C4CF90}"/>
    <dgm:cxn modelId="{208ABFF9-62A8-409C-B83A-6262722D0E7C}" type="presOf" srcId="{02674D92-B3D6-4FC8-897F-D6CEFA076080}" destId="{0ACAC49D-DD33-435C-AB26-07E02893ACBF}" srcOrd="0" destOrd="0" presId="urn:microsoft.com/office/officeart/2005/8/layout/vList2"/>
    <dgm:cxn modelId="{68A2E044-D924-4C51-A3F6-430E8C7B3F86}" srcId="{02674D92-B3D6-4FC8-897F-D6CEFA076080}" destId="{38043E70-20F8-47ED-B7B3-5C8109A13165}" srcOrd="1" destOrd="0" parTransId="{F7319650-0619-495C-AABF-D552B6708A92}" sibTransId="{AD036BBB-E483-4045-84BF-A9BD9CD4777B}"/>
    <dgm:cxn modelId="{2E206533-94B8-4B93-92D2-257A4839FC49}" srcId="{BFEAFF8E-268D-48A4-8230-E1350DC8A094}" destId="{E4BB8D6E-F257-4DD5-BE67-7440C65E10ED}" srcOrd="1" destOrd="0" parTransId="{10135A73-5323-4363-A3AD-3F179CE9979F}" sibTransId="{A4CC9669-3C4A-407F-BD80-1F7CCADA4934}"/>
    <dgm:cxn modelId="{9BC13C6F-BD04-49BD-B6AA-0619C9209225}" srcId="{02674D92-B3D6-4FC8-897F-D6CEFA076080}" destId="{F83DB44B-70B9-44D3-9D25-DBA46C5236A0}" srcOrd="3" destOrd="0" parTransId="{F8B8438E-A20A-44C8-AD98-30F75F3DF065}" sibTransId="{A0F9AB92-B11A-45CF-B329-FB6825FF6005}"/>
    <dgm:cxn modelId="{D79A7A62-1244-4974-B56F-7DFA77BDDCB3}" type="presOf" srcId="{FF8F9965-A3AF-45DE-965A-0AD13A86E9D6}" destId="{FABED8DF-9BF6-40BE-AA15-D3257D48A68D}" srcOrd="0" destOrd="0" presId="urn:microsoft.com/office/officeart/2005/8/layout/vList2"/>
    <dgm:cxn modelId="{8B55A1BA-C40D-416B-9F94-E02A0EE64655}" type="presParOf" srcId="{0ACAC49D-DD33-435C-AB26-07E02893ACBF}" destId="{FABED8DF-9BF6-40BE-AA15-D3257D48A68D}" srcOrd="0" destOrd="0" presId="urn:microsoft.com/office/officeart/2005/8/layout/vList2"/>
    <dgm:cxn modelId="{806B13CE-4A38-4DAE-88AA-0EBEDD339DE6}" type="presParOf" srcId="{0ACAC49D-DD33-435C-AB26-07E02893ACBF}" destId="{8B0C3839-8F9E-43F1-8248-C26AB2C06E5C}" srcOrd="1" destOrd="0" presId="urn:microsoft.com/office/officeart/2005/8/layout/vList2"/>
    <dgm:cxn modelId="{0BE66719-74D6-4E0D-A0F3-2F31C0A8B705}" type="presParOf" srcId="{0ACAC49D-DD33-435C-AB26-07E02893ACBF}" destId="{BE17663D-1756-4571-A7CD-21F83A7758C3}" srcOrd="2" destOrd="0" presId="urn:microsoft.com/office/officeart/2005/8/layout/vList2"/>
    <dgm:cxn modelId="{681D185C-E59B-455C-B8AD-EEA366F5CA73}" type="presParOf" srcId="{0ACAC49D-DD33-435C-AB26-07E02893ACBF}" destId="{AC45AA0D-02C7-4997-97FD-FA88FAFDD453}" srcOrd="3" destOrd="0" presId="urn:microsoft.com/office/officeart/2005/8/layout/vList2"/>
    <dgm:cxn modelId="{4AD6F004-C54F-4249-926C-DB25F4919116}" type="presParOf" srcId="{0ACAC49D-DD33-435C-AB26-07E02893ACBF}" destId="{1B315A48-135F-4DA2-83E2-4C89C361D40A}" srcOrd="4" destOrd="0" presId="urn:microsoft.com/office/officeart/2005/8/layout/vList2"/>
    <dgm:cxn modelId="{36E5A26B-CD26-412E-AB0A-8C2795D54ECA}" type="presParOf" srcId="{0ACAC49D-DD33-435C-AB26-07E02893ACBF}" destId="{620EC89B-1609-49EC-A742-559DA38AFEC8}" srcOrd="5" destOrd="0" presId="urn:microsoft.com/office/officeart/2005/8/layout/vList2"/>
    <dgm:cxn modelId="{E30B9A89-21E0-44DC-95A8-D99B87E55BA4}" type="presParOf" srcId="{0ACAC49D-DD33-435C-AB26-07E02893ACBF}" destId="{522E9B8E-AB6D-4600-9A6D-895F822A8C91}" srcOrd="6" destOrd="0" presId="urn:microsoft.com/office/officeart/2005/8/layout/vList2"/>
    <dgm:cxn modelId="{50A8636C-FF1C-4110-9FB6-D5F093856FF8}" type="presParOf" srcId="{0ACAC49D-DD33-435C-AB26-07E02893ACBF}" destId="{1BE816F9-CDA4-410B-B696-128AEA012B4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C3E0D10-4C4C-47B8-A752-9242801B3B50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7EF7FDCB-F3DB-4F43-A044-8143E0402D28}">
      <dgm:prSet phldrT="[Text]"/>
      <dgm:spPr/>
      <dgm:t>
        <a:bodyPr/>
        <a:lstStyle/>
        <a:p>
          <a:r>
            <a:rPr lang="en-US" dirty="0"/>
            <a:t>50%</a:t>
          </a:r>
          <a:br>
            <a:rPr lang="en-US" dirty="0"/>
          </a:br>
          <a:r>
            <a:rPr lang="en-US" dirty="0"/>
            <a:t>2015</a:t>
          </a:r>
        </a:p>
      </dgm:t>
    </dgm:pt>
    <dgm:pt modelId="{CE125DDA-87DE-483A-96BC-9330AECF17C8}" type="parTrans" cxnId="{AA73B6C6-9EA0-4740-8921-E5C53FC81BDA}">
      <dgm:prSet/>
      <dgm:spPr/>
      <dgm:t>
        <a:bodyPr/>
        <a:lstStyle/>
        <a:p>
          <a:endParaRPr lang="en-US"/>
        </a:p>
      </dgm:t>
    </dgm:pt>
    <dgm:pt modelId="{2B1A7610-1AB0-4CF2-A3DF-109D546F0571}" type="sibTrans" cxnId="{AA73B6C6-9EA0-4740-8921-E5C53FC81BDA}">
      <dgm:prSet/>
      <dgm:spPr/>
      <dgm:t>
        <a:bodyPr/>
        <a:lstStyle/>
        <a:p>
          <a:endParaRPr lang="en-US"/>
        </a:p>
      </dgm:t>
    </dgm:pt>
    <dgm:pt modelId="{DE3237A5-74C4-48F7-A899-0DDBBEB0FB59}">
      <dgm:prSet phldrT="[Text]"/>
      <dgm:spPr/>
      <dgm:t>
        <a:bodyPr/>
        <a:lstStyle/>
        <a:p>
          <a:r>
            <a:rPr lang="en-US" dirty="0"/>
            <a:t>25%</a:t>
          </a:r>
          <a:br>
            <a:rPr lang="en-US" dirty="0"/>
          </a:br>
          <a:r>
            <a:rPr lang="en-US" dirty="0"/>
            <a:t>2016</a:t>
          </a:r>
        </a:p>
      </dgm:t>
    </dgm:pt>
    <dgm:pt modelId="{401C041B-7EED-4D6F-87D6-D08EE8E9A38E}" type="parTrans" cxnId="{DDE7262F-A81F-4495-B142-14CAB7B5581B}">
      <dgm:prSet/>
      <dgm:spPr/>
      <dgm:t>
        <a:bodyPr/>
        <a:lstStyle/>
        <a:p>
          <a:endParaRPr lang="en-US"/>
        </a:p>
      </dgm:t>
    </dgm:pt>
    <dgm:pt modelId="{763281F9-C869-496B-9888-19AF0BB14F4C}" type="sibTrans" cxnId="{DDE7262F-A81F-4495-B142-14CAB7B5581B}">
      <dgm:prSet/>
      <dgm:spPr/>
      <dgm:t>
        <a:bodyPr/>
        <a:lstStyle/>
        <a:p>
          <a:endParaRPr lang="en-US"/>
        </a:p>
      </dgm:t>
    </dgm:pt>
    <dgm:pt modelId="{8CD8D3F4-4141-4BD0-BEE8-D55129BECCC5}">
      <dgm:prSet phldrT="[Text]"/>
      <dgm:spPr/>
      <dgm:t>
        <a:bodyPr/>
        <a:lstStyle/>
        <a:p>
          <a:r>
            <a:rPr lang="en-US" dirty="0"/>
            <a:t>75%</a:t>
          </a:r>
          <a:br>
            <a:rPr lang="en-US" dirty="0"/>
          </a:br>
          <a:r>
            <a:rPr lang="en-US" dirty="0"/>
            <a:t>Total</a:t>
          </a:r>
        </a:p>
      </dgm:t>
    </dgm:pt>
    <dgm:pt modelId="{47FE7E38-F619-49AB-BDD4-1064388BCCB4}" type="parTrans" cxnId="{04EF9120-7081-4DF9-B1F7-B5A774D6F5BC}">
      <dgm:prSet/>
      <dgm:spPr/>
      <dgm:t>
        <a:bodyPr/>
        <a:lstStyle/>
        <a:p>
          <a:endParaRPr lang="en-US"/>
        </a:p>
      </dgm:t>
    </dgm:pt>
    <dgm:pt modelId="{F0C1A572-DE73-4874-A2CC-A594518549CC}" type="sibTrans" cxnId="{04EF9120-7081-4DF9-B1F7-B5A774D6F5BC}">
      <dgm:prSet/>
      <dgm:spPr/>
      <dgm:t>
        <a:bodyPr/>
        <a:lstStyle/>
        <a:p>
          <a:endParaRPr lang="en-US"/>
        </a:p>
      </dgm:t>
    </dgm:pt>
    <dgm:pt modelId="{F2631D2F-5CC0-4E1B-BEEC-23DE3AA0B587}" type="pres">
      <dgm:prSet presAssocID="{CC3E0D10-4C4C-47B8-A752-9242801B3B50}" presName="linearFlow" presStyleCnt="0">
        <dgm:presLayoutVars>
          <dgm:dir/>
          <dgm:resizeHandles val="exact"/>
        </dgm:presLayoutVars>
      </dgm:prSet>
      <dgm:spPr/>
    </dgm:pt>
    <dgm:pt modelId="{70AC8888-3D8C-4824-A2D3-D5D00C756B2D}" type="pres">
      <dgm:prSet presAssocID="{7EF7FDCB-F3DB-4F43-A044-8143E0402D28}" presName="node" presStyleLbl="node1" presStyleIdx="0" presStyleCnt="3">
        <dgm:presLayoutVars>
          <dgm:bulletEnabled val="1"/>
        </dgm:presLayoutVars>
      </dgm:prSet>
      <dgm:spPr/>
    </dgm:pt>
    <dgm:pt modelId="{378721AD-458F-428D-808D-E507DD03D791}" type="pres">
      <dgm:prSet presAssocID="{2B1A7610-1AB0-4CF2-A3DF-109D546F0571}" presName="spacerL" presStyleCnt="0"/>
      <dgm:spPr/>
    </dgm:pt>
    <dgm:pt modelId="{7E14182B-0941-47D0-B56E-ACF0A6A25BF9}" type="pres">
      <dgm:prSet presAssocID="{2B1A7610-1AB0-4CF2-A3DF-109D546F0571}" presName="sibTrans" presStyleLbl="sibTrans2D1" presStyleIdx="0" presStyleCnt="2"/>
      <dgm:spPr/>
    </dgm:pt>
    <dgm:pt modelId="{20EF61D8-3C3B-4754-BC64-3F6DA8CF01FB}" type="pres">
      <dgm:prSet presAssocID="{2B1A7610-1AB0-4CF2-A3DF-109D546F0571}" presName="spacerR" presStyleCnt="0"/>
      <dgm:spPr/>
    </dgm:pt>
    <dgm:pt modelId="{31B812B8-05E7-4B07-ACC7-5AE3B144CE9C}" type="pres">
      <dgm:prSet presAssocID="{DE3237A5-74C4-48F7-A899-0DDBBEB0FB59}" presName="node" presStyleLbl="node1" presStyleIdx="1" presStyleCnt="3">
        <dgm:presLayoutVars>
          <dgm:bulletEnabled val="1"/>
        </dgm:presLayoutVars>
      </dgm:prSet>
      <dgm:spPr/>
    </dgm:pt>
    <dgm:pt modelId="{FAD2A25E-982D-4FA0-A298-DFE1F121E38F}" type="pres">
      <dgm:prSet presAssocID="{763281F9-C869-496B-9888-19AF0BB14F4C}" presName="spacerL" presStyleCnt="0"/>
      <dgm:spPr/>
    </dgm:pt>
    <dgm:pt modelId="{105E6A18-B2DD-4948-9768-1E8D8E28C6FC}" type="pres">
      <dgm:prSet presAssocID="{763281F9-C869-496B-9888-19AF0BB14F4C}" presName="sibTrans" presStyleLbl="sibTrans2D1" presStyleIdx="1" presStyleCnt="2"/>
      <dgm:spPr/>
    </dgm:pt>
    <dgm:pt modelId="{64FE5C4E-D30B-4933-BE43-B0A5DD3569D6}" type="pres">
      <dgm:prSet presAssocID="{763281F9-C869-496B-9888-19AF0BB14F4C}" presName="spacerR" presStyleCnt="0"/>
      <dgm:spPr/>
    </dgm:pt>
    <dgm:pt modelId="{999FF96D-382F-4136-BE39-F8245AC71ABC}" type="pres">
      <dgm:prSet presAssocID="{8CD8D3F4-4141-4BD0-BEE8-D55129BECCC5}" presName="node" presStyleLbl="node1" presStyleIdx="2" presStyleCnt="3">
        <dgm:presLayoutVars>
          <dgm:bulletEnabled val="1"/>
        </dgm:presLayoutVars>
      </dgm:prSet>
      <dgm:spPr/>
    </dgm:pt>
  </dgm:ptLst>
  <dgm:cxnLst>
    <dgm:cxn modelId="{F62C8978-8575-41AE-9FC9-6121E985AFCF}" type="presOf" srcId="{8CD8D3F4-4141-4BD0-BEE8-D55129BECCC5}" destId="{999FF96D-382F-4136-BE39-F8245AC71ABC}" srcOrd="0" destOrd="0" presId="urn:microsoft.com/office/officeart/2005/8/layout/equation1"/>
    <dgm:cxn modelId="{76A24789-E208-4828-A120-5449B62ECECC}" type="presOf" srcId="{763281F9-C869-496B-9888-19AF0BB14F4C}" destId="{105E6A18-B2DD-4948-9768-1E8D8E28C6FC}" srcOrd="0" destOrd="0" presId="urn:microsoft.com/office/officeart/2005/8/layout/equation1"/>
    <dgm:cxn modelId="{DDE7262F-A81F-4495-B142-14CAB7B5581B}" srcId="{CC3E0D10-4C4C-47B8-A752-9242801B3B50}" destId="{DE3237A5-74C4-48F7-A899-0DDBBEB0FB59}" srcOrd="1" destOrd="0" parTransId="{401C041B-7EED-4D6F-87D6-D08EE8E9A38E}" sibTransId="{763281F9-C869-496B-9888-19AF0BB14F4C}"/>
    <dgm:cxn modelId="{B87B0B85-62B2-4D26-A82A-6D189133C91F}" type="presOf" srcId="{CC3E0D10-4C4C-47B8-A752-9242801B3B50}" destId="{F2631D2F-5CC0-4E1B-BEEC-23DE3AA0B587}" srcOrd="0" destOrd="0" presId="urn:microsoft.com/office/officeart/2005/8/layout/equation1"/>
    <dgm:cxn modelId="{8B8797A2-1CDA-4C8B-B352-FCD7DD126F4C}" type="presOf" srcId="{7EF7FDCB-F3DB-4F43-A044-8143E0402D28}" destId="{70AC8888-3D8C-4824-A2D3-D5D00C756B2D}" srcOrd="0" destOrd="0" presId="urn:microsoft.com/office/officeart/2005/8/layout/equation1"/>
    <dgm:cxn modelId="{AA73B6C6-9EA0-4740-8921-E5C53FC81BDA}" srcId="{CC3E0D10-4C4C-47B8-A752-9242801B3B50}" destId="{7EF7FDCB-F3DB-4F43-A044-8143E0402D28}" srcOrd="0" destOrd="0" parTransId="{CE125DDA-87DE-483A-96BC-9330AECF17C8}" sibTransId="{2B1A7610-1AB0-4CF2-A3DF-109D546F0571}"/>
    <dgm:cxn modelId="{04EF9120-7081-4DF9-B1F7-B5A774D6F5BC}" srcId="{CC3E0D10-4C4C-47B8-A752-9242801B3B50}" destId="{8CD8D3F4-4141-4BD0-BEE8-D55129BECCC5}" srcOrd="2" destOrd="0" parTransId="{47FE7E38-F619-49AB-BDD4-1064388BCCB4}" sibTransId="{F0C1A572-DE73-4874-A2CC-A594518549CC}"/>
    <dgm:cxn modelId="{21537BAA-6640-4AFE-B1B9-4F02B8A79E71}" type="presOf" srcId="{2B1A7610-1AB0-4CF2-A3DF-109D546F0571}" destId="{7E14182B-0941-47D0-B56E-ACF0A6A25BF9}" srcOrd="0" destOrd="0" presId="urn:microsoft.com/office/officeart/2005/8/layout/equation1"/>
    <dgm:cxn modelId="{8869E2A3-6F6B-403B-A1BC-91220AD19B2C}" type="presOf" srcId="{DE3237A5-74C4-48F7-A899-0DDBBEB0FB59}" destId="{31B812B8-05E7-4B07-ACC7-5AE3B144CE9C}" srcOrd="0" destOrd="0" presId="urn:microsoft.com/office/officeart/2005/8/layout/equation1"/>
    <dgm:cxn modelId="{6F331C59-7457-442E-84B4-47442FF16F79}" type="presParOf" srcId="{F2631D2F-5CC0-4E1B-BEEC-23DE3AA0B587}" destId="{70AC8888-3D8C-4824-A2D3-D5D00C756B2D}" srcOrd="0" destOrd="0" presId="urn:microsoft.com/office/officeart/2005/8/layout/equation1"/>
    <dgm:cxn modelId="{3E642A39-16BB-454C-90B4-3A10A5C6208F}" type="presParOf" srcId="{F2631D2F-5CC0-4E1B-BEEC-23DE3AA0B587}" destId="{378721AD-458F-428D-808D-E507DD03D791}" srcOrd="1" destOrd="0" presId="urn:microsoft.com/office/officeart/2005/8/layout/equation1"/>
    <dgm:cxn modelId="{EC74ECA9-5ACF-414C-ABC6-E3B74833F247}" type="presParOf" srcId="{F2631D2F-5CC0-4E1B-BEEC-23DE3AA0B587}" destId="{7E14182B-0941-47D0-B56E-ACF0A6A25BF9}" srcOrd="2" destOrd="0" presId="urn:microsoft.com/office/officeart/2005/8/layout/equation1"/>
    <dgm:cxn modelId="{D5CD047D-64EB-4D4D-BDBB-E6AC47D273E7}" type="presParOf" srcId="{F2631D2F-5CC0-4E1B-BEEC-23DE3AA0B587}" destId="{20EF61D8-3C3B-4754-BC64-3F6DA8CF01FB}" srcOrd="3" destOrd="0" presId="urn:microsoft.com/office/officeart/2005/8/layout/equation1"/>
    <dgm:cxn modelId="{937398BB-62FC-401F-BBB9-4FBD6D173452}" type="presParOf" srcId="{F2631D2F-5CC0-4E1B-BEEC-23DE3AA0B587}" destId="{31B812B8-05E7-4B07-ACC7-5AE3B144CE9C}" srcOrd="4" destOrd="0" presId="urn:microsoft.com/office/officeart/2005/8/layout/equation1"/>
    <dgm:cxn modelId="{E20FA438-C670-452D-9678-6B7140384B52}" type="presParOf" srcId="{F2631D2F-5CC0-4E1B-BEEC-23DE3AA0B587}" destId="{FAD2A25E-982D-4FA0-A298-DFE1F121E38F}" srcOrd="5" destOrd="0" presId="urn:microsoft.com/office/officeart/2005/8/layout/equation1"/>
    <dgm:cxn modelId="{B1A26391-FE27-48FA-9EAC-D39D2C3B996D}" type="presParOf" srcId="{F2631D2F-5CC0-4E1B-BEEC-23DE3AA0B587}" destId="{105E6A18-B2DD-4948-9768-1E8D8E28C6FC}" srcOrd="6" destOrd="0" presId="urn:microsoft.com/office/officeart/2005/8/layout/equation1"/>
    <dgm:cxn modelId="{04B7CAC9-D55C-456E-99D2-00251426F0EE}" type="presParOf" srcId="{F2631D2F-5CC0-4E1B-BEEC-23DE3AA0B587}" destId="{64FE5C4E-D30B-4933-BE43-B0A5DD3569D6}" srcOrd="7" destOrd="0" presId="urn:microsoft.com/office/officeart/2005/8/layout/equation1"/>
    <dgm:cxn modelId="{A3642C77-50F5-4854-BBAF-D97021DB6789}" type="presParOf" srcId="{F2631D2F-5CC0-4E1B-BEEC-23DE3AA0B587}" destId="{999FF96D-382F-4136-BE39-F8245AC71ABC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03B4D47-D8DC-4B25-BB9D-129B3D61BE92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2" csCatId="colorful" phldr="1"/>
      <dgm:spPr/>
    </dgm:pt>
    <dgm:pt modelId="{00C2AA72-9A98-4833-85C9-EB31B717DFF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Nuke Energy: </a:t>
          </a:r>
          <a:br>
            <a:rPr lang="en-US" dirty="0"/>
          </a:br>
          <a:r>
            <a:rPr lang="en-US" dirty="0"/>
            <a:t>Theory, </a:t>
          </a:r>
          <a:r>
            <a:rPr lang="en-US" dirty="0" err="1"/>
            <a:t>Kakr</a:t>
          </a:r>
          <a:r>
            <a:rPr lang="en-US" dirty="0"/>
            <a:t>, NSG</a:t>
          </a:r>
        </a:p>
      </dgm:t>
    </dgm:pt>
    <dgm:pt modelId="{4811E598-7DA1-4E79-B424-568496619689}" type="parTrans" cxnId="{814A5D3C-894B-4698-A88F-6C0BF32F151D}">
      <dgm:prSet/>
      <dgm:spPr/>
      <dgm:t>
        <a:bodyPr/>
        <a:lstStyle/>
        <a:p>
          <a:endParaRPr lang="en-US"/>
        </a:p>
      </dgm:t>
    </dgm:pt>
    <dgm:pt modelId="{EFF65F5B-FF81-433E-BFC6-2F20EA01823A}" type="sibTrans" cxnId="{814A5D3C-894B-4698-A88F-6C0BF32F151D}">
      <dgm:prSet/>
      <dgm:spPr/>
      <dgm:t>
        <a:bodyPr/>
        <a:lstStyle/>
        <a:p>
          <a:endParaRPr lang="en-US"/>
        </a:p>
      </dgm:t>
    </dgm:pt>
    <dgm:pt modelId="{C04FF0CE-81B7-4B3E-B134-3ED33CEF1ABC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Thermal Energy: </a:t>
          </a:r>
          <a:br>
            <a:rPr lang="en-US" dirty="0"/>
          </a:br>
          <a:r>
            <a:rPr lang="en-US" dirty="0"/>
            <a:t>YB, UJALA, UDAY</a:t>
          </a:r>
        </a:p>
      </dgm:t>
    </dgm:pt>
    <dgm:pt modelId="{E85C2AA3-04F8-4BEA-90FA-3E9C39AAB97A}" type="parTrans" cxnId="{0016ABD2-B7E9-4377-96B6-A25992FBC17A}">
      <dgm:prSet/>
      <dgm:spPr/>
      <dgm:t>
        <a:bodyPr/>
        <a:lstStyle/>
        <a:p>
          <a:endParaRPr lang="en-US"/>
        </a:p>
      </dgm:t>
    </dgm:pt>
    <dgm:pt modelId="{B3BC12BD-1F68-432D-B796-15EA24B81833}" type="sibTrans" cxnId="{0016ABD2-B7E9-4377-96B6-A25992FBC17A}">
      <dgm:prSet/>
      <dgm:spPr/>
      <dgm:t>
        <a:bodyPr/>
        <a:lstStyle/>
        <a:p>
          <a:endParaRPr lang="en-US"/>
        </a:p>
      </dgm:t>
    </dgm:pt>
    <dgm:pt modelId="{97781681-CCB5-47BF-ACE5-AE61C0545502}">
      <dgm:prSet/>
      <dgm:spPr/>
      <dgm:t>
        <a:bodyPr/>
        <a:lstStyle/>
        <a:p>
          <a:r>
            <a:rPr lang="en-US" dirty="0"/>
            <a:t>Unconventional Gases</a:t>
          </a:r>
        </a:p>
      </dgm:t>
    </dgm:pt>
    <dgm:pt modelId="{7C3CA3EB-23D0-44B4-9492-CCE4A16886A4}" type="parTrans" cxnId="{A253EACB-F2F7-4C07-A156-11C351C610E1}">
      <dgm:prSet/>
      <dgm:spPr/>
      <dgm:t>
        <a:bodyPr/>
        <a:lstStyle/>
        <a:p>
          <a:endParaRPr lang="en-US"/>
        </a:p>
      </dgm:t>
    </dgm:pt>
    <dgm:pt modelId="{741D599F-7B47-4775-A0D7-44008060B83C}" type="sibTrans" cxnId="{A253EACB-F2F7-4C07-A156-11C351C610E1}">
      <dgm:prSet/>
      <dgm:spPr/>
      <dgm:t>
        <a:bodyPr/>
        <a:lstStyle/>
        <a:p>
          <a:endParaRPr lang="en-US"/>
        </a:p>
      </dgm:t>
    </dgm:pt>
    <dgm:pt modelId="{45186B4B-4795-4ACD-9413-AB9ECFCB7AD1}">
      <dgm:prSet/>
      <dgm:spPr/>
      <dgm:t>
        <a:bodyPr/>
        <a:lstStyle/>
        <a:p>
          <a:r>
            <a:rPr lang="en-US" dirty="0"/>
            <a:t>HELP-2016</a:t>
          </a:r>
        </a:p>
      </dgm:t>
    </dgm:pt>
    <dgm:pt modelId="{AED326E2-8CB7-41B2-A56A-49A7407451AD}" type="parTrans" cxnId="{F874F868-A9DB-4ED9-BE70-2A94831ADF3E}">
      <dgm:prSet/>
      <dgm:spPr/>
      <dgm:t>
        <a:bodyPr/>
        <a:lstStyle/>
        <a:p>
          <a:endParaRPr lang="en-US"/>
        </a:p>
      </dgm:t>
    </dgm:pt>
    <dgm:pt modelId="{E5392D4C-394B-4EEC-88C4-8D73B9CE080C}" type="sibTrans" cxnId="{F874F868-A9DB-4ED9-BE70-2A94831ADF3E}">
      <dgm:prSet/>
      <dgm:spPr/>
      <dgm:t>
        <a:bodyPr/>
        <a:lstStyle/>
        <a:p>
          <a:endParaRPr lang="en-US"/>
        </a:p>
      </dgm:t>
    </dgm:pt>
    <dgm:pt modelId="{EF6B8F16-DCD5-4C1F-BE05-931C288BFE37}">
      <dgm:prSet/>
      <dgm:spPr/>
      <dgm:t>
        <a:bodyPr/>
        <a:lstStyle/>
        <a:p>
          <a:r>
            <a:rPr lang="en-US" dirty="0"/>
            <a:t>Residential: Progressive tariff policy</a:t>
          </a:r>
        </a:p>
      </dgm:t>
    </dgm:pt>
    <dgm:pt modelId="{35EF8579-71DB-46FC-A83D-784C12ECA008}" type="parTrans" cxnId="{9CF112CE-63AC-4B71-8316-AF96A0BE77A3}">
      <dgm:prSet/>
      <dgm:spPr/>
      <dgm:t>
        <a:bodyPr/>
        <a:lstStyle/>
        <a:p>
          <a:endParaRPr lang="en-US"/>
        </a:p>
      </dgm:t>
    </dgm:pt>
    <dgm:pt modelId="{A26175B4-7720-411E-8BB6-C52046527ADE}" type="sibTrans" cxnId="{9CF112CE-63AC-4B71-8316-AF96A0BE77A3}">
      <dgm:prSet/>
      <dgm:spPr/>
      <dgm:t>
        <a:bodyPr/>
        <a:lstStyle/>
        <a:p>
          <a:endParaRPr lang="en-US"/>
        </a:p>
      </dgm:t>
    </dgm:pt>
    <dgm:pt modelId="{060E5601-1C09-4005-A602-5956BF236046}" type="pres">
      <dgm:prSet presAssocID="{903B4D47-D8DC-4B25-BB9D-129B3D61BE92}" presName="Name0" presStyleCnt="0">
        <dgm:presLayoutVars>
          <dgm:dir/>
          <dgm:resizeHandles val="exact"/>
        </dgm:presLayoutVars>
      </dgm:prSet>
      <dgm:spPr/>
    </dgm:pt>
    <dgm:pt modelId="{8412CD2C-758E-4537-962A-580595A6E76D}" type="pres">
      <dgm:prSet presAssocID="{00C2AA72-9A98-4833-85C9-EB31B717DFF8}" presName="composite" presStyleCnt="0"/>
      <dgm:spPr/>
    </dgm:pt>
    <dgm:pt modelId="{99E1B6CD-18A7-41AC-BBF0-59D00D9996E2}" type="pres">
      <dgm:prSet presAssocID="{00C2AA72-9A98-4833-85C9-EB31B717DFF8}" presName="rect1" presStyleLbl="bgImgPlac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07DEEBD-1044-4451-B620-B2BA19452A15}" type="pres">
      <dgm:prSet presAssocID="{00C2AA72-9A98-4833-85C9-EB31B717DFF8}" presName="wedgeRectCallout1" presStyleLbl="node1" presStyleIdx="0" presStyleCnt="5">
        <dgm:presLayoutVars>
          <dgm:bulletEnabled val="1"/>
        </dgm:presLayoutVars>
      </dgm:prSet>
      <dgm:spPr/>
    </dgm:pt>
    <dgm:pt modelId="{4A4C7C95-A384-4EAE-AAF6-38B4421B78FC}" type="pres">
      <dgm:prSet presAssocID="{EFF65F5B-FF81-433E-BFC6-2F20EA01823A}" presName="sibTrans" presStyleCnt="0"/>
      <dgm:spPr/>
    </dgm:pt>
    <dgm:pt modelId="{DCEA12C9-CED9-4596-81E8-5BAB1ACF16C2}" type="pres">
      <dgm:prSet presAssocID="{C04FF0CE-81B7-4B3E-B134-3ED33CEF1ABC}" presName="composite" presStyleCnt="0"/>
      <dgm:spPr/>
    </dgm:pt>
    <dgm:pt modelId="{61EC36F6-6BEC-46DC-B827-BD8D9502E56A}" type="pres">
      <dgm:prSet presAssocID="{C04FF0CE-81B7-4B3E-B134-3ED33CEF1ABC}" presName="rect1" presStyleLbl="bgImgPlace1" presStyleIdx="1" presStyleCnt="5" custScaleX="5482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94B5903-8B9B-4641-844C-2992134BE2D9}" type="pres">
      <dgm:prSet presAssocID="{C04FF0CE-81B7-4B3E-B134-3ED33CEF1ABC}" presName="wedgeRectCallout1" presStyleLbl="node1" presStyleIdx="1" presStyleCnt="5">
        <dgm:presLayoutVars>
          <dgm:bulletEnabled val="1"/>
        </dgm:presLayoutVars>
      </dgm:prSet>
      <dgm:spPr/>
    </dgm:pt>
    <dgm:pt modelId="{CD22F86A-E674-43DD-AA2F-38D3699BD812}" type="pres">
      <dgm:prSet presAssocID="{B3BC12BD-1F68-432D-B796-15EA24B81833}" presName="sibTrans" presStyleCnt="0"/>
      <dgm:spPr/>
    </dgm:pt>
    <dgm:pt modelId="{E840E14F-3DD8-4DC8-98C7-CD1F45E420EF}" type="pres">
      <dgm:prSet presAssocID="{EF6B8F16-DCD5-4C1F-BE05-931C288BFE37}" presName="composite" presStyleCnt="0"/>
      <dgm:spPr/>
    </dgm:pt>
    <dgm:pt modelId="{F97CE0C2-A8BF-40C5-A64D-98ED3BFDCC12}" type="pres">
      <dgm:prSet presAssocID="{EF6B8F16-DCD5-4C1F-BE05-931C288BFE37}" presName="rect1" presStyleLbl="bgImgPlac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C13C934-E44C-4051-A337-78A93347FC2A}" type="pres">
      <dgm:prSet presAssocID="{EF6B8F16-DCD5-4C1F-BE05-931C288BFE37}" presName="wedgeRectCallout1" presStyleLbl="node1" presStyleIdx="2" presStyleCnt="5">
        <dgm:presLayoutVars>
          <dgm:bulletEnabled val="1"/>
        </dgm:presLayoutVars>
      </dgm:prSet>
      <dgm:spPr/>
    </dgm:pt>
    <dgm:pt modelId="{E08B417D-9CAB-493D-AD0D-29F5928325A5}" type="pres">
      <dgm:prSet presAssocID="{A26175B4-7720-411E-8BB6-C52046527ADE}" presName="sibTrans" presStyleCnt="0"/>
      <dgm:spPr/>
    </dgm:pt>
    <dgm:pt modelId="{41BD5DD9-3AAB-4D2A-A645-6BF616B9B7D7}" type="pres">
      <dgm:prSet presAssocID="{97781681-CCB5-47BF-ACE5-AE61C0545502}" presName="composite" presStyleCnt="0"/>
      <dgm:spPr/>
    </dgm:pt>
    <dgm:pt modelId="{EA00FBFF-EAF4-46FD-A2AB-B68411AAE73E}" type="pres">
      <dgm:prSet presAssocID="{97781681-CCB5-47BF-ACE5-AE61C0545502}" presName="rect1" presStyleLbl="bgImgPlace1" presStyleIdx="3" presStyleCnt="5" custScaleX="9293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FC38699-2EBA-43BD-9152-8B7B5C1F7384}" type="pres">
      <dgm:prSet presAssocID="{97781681-CCB5-47BF-ACE5-AE61C0545502}" presName="wedgeRectCallout1" presStyleLbl="node1" presStyleIdx="3" presStyleCnt="5">
        <dgm:presLayoutVars>
          <dgm:bulletEnabled val="1"/>
        </dgm:presLayoutVars>
      </dgm:prSet>
      <dgm:spPr/>
    </dgm:pt>
    <dgm:pt modelId="{2CEC9961-43C6-4321-949B-3AD17BC77198}" type="pres">
      <dgm:prSet presAssocID="{741D599F-7B47-4775-A0D7-44008060B83C}" presName="sibTrans" presStyleCnt="0"/>
      <dgm:spPr/>
    </dgm:pt>
    <dgm:pt modelId="{1BA55480-AF84-4AD7-A86A-EBBF80D32C06}" type="pres">
      <dgm:prSet presAssocID="{45186B4B-4795-4ACD-9413-AB9ECFCB7AD1}" presName="composite" presStyleCnt="0"/>
      <dgm:spPr/>
    </dgm:pt>
    <dgm:pt modelId="{BC9C9514-6FFB-4B6E-9A6B-F88BD32CF568}" type="pres">
      <dgm:prSet presAssocID="{45186B4B-4795-4ACD-9413-AB9ECFCB7AD1}" presName="rect1" presStyleLbl="bgImgPlac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C8D9A4B-56B9-463D-A036-DD71B366F609}" type="pres">
      <dgm:prSet presAssocID="{45186B4B-4795-4ACD-9413-AB9ECFCB7AD1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F170A504-3D58-4A2A-8CAE-9CE32A82B868}" type="presOf" srcId="{45186B4B-4795-4ACD-9413-AB9ECFCB7AD1}" destId="{EC8D9A4B-56B9-463D-A036-DD71B366F609}" srcOrd="0" destOrd="0" presId="urn:microsoft.com/office/officeart/2008/layout/BendingPictureCaptionList"/>
    <dgm:cxn modelId="{353EC73C-41B1-447A-A087-E87F801F5C70}" type="presOf" srcId="{C04FF0CE-81B7-4B3E-B134-3ED33CEF1ABC}" destId="{794B5903-8B9B-4641-844C-2992134BE2D9}" srcOrd="0" destOrd="0" presId="urn:microsoft.com/office/officeart/2008/layout/BendingPictureCaptionList"/>
    <dgm:cxn modelId="{71B2F2D1-4A01-4E1F-8306-3252C422CB49}" type="presOf" srcId="{903B4D47-D8DC-4B25-BB9D-129B3D61BE92}" destId="{060E5601-1C09-4005-A602-5956BF236046}" srcOrd="0" destOrd="0" presId="urn:microsoft.com/office/officeart/2008/layout/BendingPictureCaptionList"/>
    <dgm:cxn modelId="{9CF112CE-63AC-4B71-8316-AF96A0BE77A3}" srcId="{903B4D47-D8DC-4B25-BB9D-129B3D61BE92}" destId="{EF6B8F16-DCD5-4C1F-BE05-931C288BFE37}" srcOrd="2" destOrd="0" parTransId="{35EF8579-71DB-46FC-A83D-784C12ECA008}" sibTransId="{A26175B4-7720-411E-8BB6-C52046527ADE}"/>
    <dgm:cxn modelId="{A253EACB-F2F7-4C07-A156-11C351C610E1}" srcId="{903B4D47-D8DC-4B25-BB9D-129B3D61BE92}" destId="{97781681-CCB5-47BF-ACE5-AE61C0545502}" srcOrd="3" destOrd="0" parTransId="{7C3CA3EB-23D0-44B4-9492-CCE4A16886A4}" sibTransId="{741D599F-7B47-4775-A0D7-44008060B83C}"/>
    <dgm:cxn modelId="{F874F868-A9DB-4ED9-BE70-2A94831ADF3E}" srcId="{903B4D47-D8DC-4B25-BB9D-129B3D61BE92}" destId="{45186B4B-4795-4ACD-9413-AB9ECFCB7AD1}" srcOrd="4" destOrd="0" parTransId="{AED326E2-8CB7-41B2-A56A-49A7407451AD}" sibTransId="{E5392D4C-394B-4EEC-88C4-8D73B9CE080C}"/>
    <dgm:cxn modelId="{6D516D1E-22F3-4DE5-93BD-09F6876209C0}" type="presOf" srcId="{00C2AA72-9A98-4833-85C9-EB31B717DFF8}" destId="{A07DEEBD-1044-4451-B620-B2BA19452A15}" srcOrd="0" destOrd="0" presId="urn:microsoft.com/office/officeart/2008/layout/BendingPictureCaptionList"/>
    <dgm:cxn modelId="{3817D6B4-BD8E-483B-8605-FE29073D03E2}" type="presOf" srcId="{97781681-CCB5-47BF-ACE5-AE61C0545502}" destId="{DFC38699-2EBA-43BD-9152-8B7B5C1F7384}" srcOrd="0" destOrd="0" presId="urn:microsoft.com/office/officeart/2008/layout/BendingPictureCaptionList"/>
    <dgm:cxn modelId="{814A5D3C-894B-4698-A88F-6C0BF32F151D}" srcId="{903B4D47-D8DC-4B25-BB9D-129B3D61BE92}" destId="{00C2AA72-9A98-4833-85C9-EB31B717DFF8}" srcOrd="0" destOrd="0" parTransId="{4811E598-7DA1-4E79-B424-568496619689}" sibTransId="{EFF65F5B-FF81-433E-BFC6-2F20EA01823A}"/>
    <dgm:cxn modelId="{5F11AE5D-949B-4869-AB05-E54EFCE08C9C}" type="presOf" srcId="{EF6B8F16-DCD5-4C1F-BE05-931C288BFE37}" destId="{1C13C934-E44C-4051-A337-78A93347FC2A}" srcOrd="0" destOrd="0" presId="urn:microsoft.com/office/officeart/2008/layout/BendingPictureCaptionList"/>
    <dgm:cxn modelId="{0016ABD2-B7E9-4377-96B6-A25992FBC17A}" srcId="{903B4D47-D8DC-4B25-BB9D-129B3D61BE92}" destId="{C04FF0CE-81B7-4B3E-B134-3ED33CEF1ABC}" srcOrd="1" destOrd="0" parTransId="{E85C2AA3-04F8-4BEA-90FA-3E9C39AAB97A}" sibTransId="{B3BC12BD-1F68-432D-B796-15EA24B81833}"/>
    <dgm:cxn modelId="{35A0ACED-EA23-486A-AEE4-714A197F9463}" type="presParOf" srcId="{060E5601-1C09-4005-A602-5956BF236046}" destId="{8412CD2C-758E-4537-962A-580595A6E76D}" srcOrd="0" destOrd="0" presId="urn:microsoft.com/office/officeart/2008/layout/BendingPictureCaptionList"/>
    <dgm:cxn modelId="{26FBB4A2-0757-41B7-A1AA-FA3A0C2C5EF4}" type="presParOf" srcId="{8412CD2C-758E-4537-962A-580595A6E76D}" destId="{99E1B6CD-18A7-41AC-BBF0-59D00D9996E2}" srcOrd="0" destOrd="0" presId="urn:microsoft.com/office/officeart/2008/layout/BendingPictureCaptionList"/>
    <dgm:cxn modelId="{BBF4B4E8-B0A1-4319-9699-E5D84264C167}" type="presParOf" srcId="{8412CD2C-758E-4537-962A-580595A6E76D}" destId="{A07DEEBD-1044-4451-B620-B2BA19452A15}" srcOrd="1" destOrd="0" presId="urn:microsoft.com/office/officeart/2008/layout/BendingPictureCaptionList"/>
    <dgm:cxn modelId="{CA266FF6-2D7D-4E83-8267-7EEB82320966}" type="presParOf" srcId="{060E5601-1C09-4005-A602-5956BF236046}" destId="{4A4C7C95-A384-4EAE-AAF6-38B4421B78FC}" srcOrd="1" destOrd="0" presId="urn:microsoft.com/office/officeart/2008/layout/BendingPictureCaptionList"/>
    <dgm:cxn modelId="{6AE7240F-EB0C-4470-82B8-26780F891C7F}" type="presParOf" srcId="{060E5601-1C09-4005-A602-5956BF236046}" destId="{DCEA12C9-CED9-4596-81E8-5BAB1ACF16C2}" srcOrd="2" destOrd="0" presId="urn:microsoft.com/office/officeart/2008/layout/BendingPictureCaptionList"/>
    <dgm:cxn modelId="{7DFF0EF9-9C96-48E6-BF74-0B09BA33B151}" type="presParOf" srcId="{DCEA12C9-CED9-4596-81E8-5BAB1ACF16C2}" destId="{61EC36F6-6BEC-46DC-B827-BD8D9502E56A}" srcOrd="0" destOrd="0" presId="urn:microsoft.com/office/officeart/2008/layout/BendingPictureCaptionList"/>
    <dgm:cxn modelId="{78DBE930-3523-407A-B655-85FDA09BAE70}" type="presParOf" srcId="{DCEA12C9-CED9-4596-81E8-5BAB1ACF16C2}" destId="{794B5903-8B9B-4641-844C-2992134BE2D9}" srcOrd="1" destOrd="0" presId="urn:microsoft.com/office/officeart/2008/layout/BendingPictureCaptionList"/>
    <dgm:cxn modelId="{E85D0C7C-02D6-416F-86E6-5D4DE4EAF15E}" type="presParOf" srcId="{060E5601-1C09-4005-A602-5956BF236046}" destId="{CD22F86A-E674-43DD-AA2F-38D3699BD812}" srcOrd="3" destOrd="0" presId="urn:microsoft.com/office/officeart/2008/layout/BendingPictureCaptionList"/>
    <dgm:cxn modelId="{3AFF65DE-2E8D-43D6-A9F0-127CA52D2D7D}" type="presParOf" srcId="{060E5601-1C09-4005-A602-5956BF236046}" destId="{E840E14F-3DD8-4DC8-98C7-CD1F45E420EF}" srcOrd="4" destOrd="0" presId="urn:microsoft.com/office/officeart/2008/layout/BendingPictureCaptionList"/>
    <dgm:cxn modelId="{144A43CE-805C-4F70-9CDA-62BEEDF9D963}" type="presParOf" srcId="{E840E14F-3DD8-4DC8-98C7-CD1F45E420EF}" destId="{F97CE0C2-A8BF-40C5-A64D-98ED3BFDCC12}" srcOrd="0" destOrd="0" presId="urn:microsoft.com/office/officeart/2008/layout/BendingPictureCaptionList"/>
    <dgm:cxn modelId="{181809BA-674E-4ABF-9C17-4CCC378EEBC5}" type="presParOf" srcId="{E840E14F-3DD8-4DC8-98C7-CD1F45E420EF}" destId="{1C13C934-E44C-4051-A337-78A93347FC2A}" srcOrd="1" destOrd="0" presId="urn:microsoft.com/office/officeart/2008/layout/BendingPictureCaptionList"/>
    <dgm:cxn modelId="{F27152D2-044F-4C47-912D-763C348E3A51}" type="presParOf" srcId="{060E5601-1C09-4005-A602-5956BF236046}" destId="{E08B417D-9CAB-493D-AD0D-29F5928325A5}" srcOrd="5" destOrd="0" presId="urn:microsoft.com/office/officeart/2008/layout/BendingPictureCaptionList"/>
    <dgm:cxn modelId="{F8A86514-1258-4756-A8C6-FC0177BAD8EB}" type="presParOf" srcId="{060E5601-1C09-4005-A602-5956BF236046}" destId="{41BD5DD9-3AAB-4D2A-A645-6BF616B9B7D7}" srcOrd="6" destOrd="0" presId="urn:microsoft.com/office/officeart/2008/layout/BendingPictureCaptionList"/>
    <dgm:cxn modelId="{EE398DBF-2D83-47EA-B3B5-A826DD0E8D07}" type="presParOf" srcId="{41BD5DD9-3AAB-4D2A-A645-6BF616B9B7D7}" destId="{EA00FBFF-EAF4-46FD-A2AB-B68411AAE73E}" srcOrd="0" destOrd="0" presId="urn:microsoft.com/office/officeart/2008/layout/BendingPictureCaptionList"/>
    <dgm:cxn modelId="{2CEBC30A-16BA-4C47-99DF-0DD81256E6CA}" type="presParOf" srcId="{41BD5DD9-3AAB-4D2A-A645-6BF616B9B7D7}" destId="{DFC38699-2EBA-43BD-9152-8B7B5C1F7384}" srcOrd="1" destOrd="0" presId="urn:microsoft.com/office/officeart/2008/layout/BendingPictureCaptionList"/>
    <dgm:cxn modelId="{EC95CCB4-7446-4EA8-94CD-53DFDE1376EA}" type="presParOf" srcId="{060E5601-1C09-4005-A602-5956BF236046}" destId="{2CEC9961-43C6-4321-949B-3AD17BC77198}" srcOrd="7" destOrd="0" presId="urn:microsoft.com/office/officeart/2008/layout/BendingPictureCaptionList"/>
    <dgm:cxn modelId="{17485211-4763-482A-AB8C-F48DD3A39870}" type="presParOf" srcId="{060E5601-1C09-4005-A602-5956BF236046}" destId="{1BA55480-AF84-4AD7-A86A-EBBF80D32C06}" srcOrd="8" destOrd="0" presId="urn:microsoft.com/office/officeart/2008/layout/BendingPictureCaptionList"/>
    <dgm:cxn modelId="{9EF31778-3C87-4BB7-9576-849C9C0D2AC4}" type="presParOf" srcId="{1BA55480-AF84-4AD7-A86A-EBBF80D32C06}" destId="{BC9C9514-6FFB-4B6E-9A6B-F88BD32CF568}" srcOrd="0" destOrd="0" presId="urn:microsoft.com/office/officeart/2008/layout/BendingPictureCaptionList"/>
    <dgm:cxn modelId="{A3D3A097-DE60-4D2F-90C8-AB7EAE845F04}" type="presParOf" srcId="{1BA55480-AF84-4AD7-A86A-EBBF80D32C06}" destId="{EC8D9A4B-56B9-463D-A036-DD71B366F60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03B4D47-D8DC-4B25-BB9D-129B3D61BE92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2" csCatId="colorful" phldr="1"/>
      <dgm:spPr/>
    </dgm:pt>
    <dgm:pt modelId="{00C2AA72-9A98-4833-85C9-EB31B717DFF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Nuke Energy: </a:t>
          </a:r>
          <a:br>
            <a:rPr lang="en-US" dirty="0"/>
          </a:br>
          <a:r>
            <a:rPr lang="en-US" dirty="0"/>
            <a:t>Theory, </a:t>
          </a:r>
          <a:r>
            <a:rPr lang="en-US" dirty="0" err="1"/>
            <a:t>Kakr</a:t>
          </a:r>
          <a:r>
            <a:rPr lang="en-US" dirty="0"/>
            <a:t>, NSG</a:t>
          </a:r>
        </a:p>
      </dgm:t>
    </dgm:pt>
    <dgm:pt modelId="{4811E598-7DA1-4E79-B424-568496619689}" type="parTrans" cxnId="{814A5D3C-894B-4698-A88F-6C0BF32F151D}">
      <dgm:prSet/>
      <dgm:spPr/>
      <dgm:t>
        <a:bodyPr/>
        <a:lstStyle/>
        <a:p>
          <a:endParaRPr lang="en-US"/>
        </a:p>
      </dgm:t>
    </dgm:pt>
    <dgm:pt modelId="{EFF65F5B-FF81-433E-BFC6-2F20EA01823A}" type="sibTrans" cxnId="{814A5D3C-894B-4698-A88F-6C0BF32F151D}">
      <dgm:prSet/>
      <dgm:spPr/>
      <dgm:t>
        <a:bodyPr/>
        <a:lstStyle/>
        <a:p>
          <a:endParaRPr lang="en-US"/>
        </a:p>
      </dgm:t>
    </dgm:pt>
    <dgm:pt modelId="{C04FF0CE-81B7-4B3E-B134-3ED33CEF1ABC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Thermal Energy: </a:t>
          </a:r>
          <a:br>
            <a:rPr lang="en-US" dirty="0"/>
          </a:br>
          <a:r>
            <a:rPr lang="en-US" dirty="0"/>
            <a:t>YB, UJALA, UDAY</a:t>
          </a:r>
        </a:p>
      </dgm:t>
    </dgm:pt>
    <dgm:pt modelId="{E85C2AA3-04F8-4BEA-90FA-3E9C39AAB97A}" type="parTrans" cxnId="{0016ABD2-B7E9-4377-96B6-A25992FBC17A}">
      <dgm:prSet/>
      <dgm:spPr/>
      <dgm:t>
        <a:bodyPr/>
        <a:lstStyle/>
        <a:p>
          <a:endParaRPr lang="en-US"/>
        </a:p>
      </dgm:t>
    </dgm:pt>
    <dgm:pt modelId="{B3BC12BD-1F68-432D-B796-15EA24B81833}" type="sibTrans" cxnId="{0016ABD2-B7E9-4377-96B6-A25992FBC17A}">
      <dgm:prSet/>
      <dgm:spPr/>
      <dgm:t>
        <a:bodyPr/>
        <a:lstStyle/>
        <a:p>
          <a:endParaRPr lang="en-US"/>
        </a:p>
      </dgm:t>
    </dgm:pt>
    <dgm:pt modelId="{97781681-CCB5-47BF-ACE5-AE61C0545502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Unconventional Gases</a:t>
          </a:r>
        </a:p>
      </dgm:t>
    </dgm:pt>
    <dgm:pt modelId="{7C3CA3EB-23D0-44B4-9492-CCE4A16886A4}" type="parTrans" cxnId="{A253EACB-F2F7-4C07-A156-11C351C610E1}">
      <dgm:prSet/>
      <dgm:spPr/>
      <dgm:t>
        <a:bodyPr/>
        <a:lstStyle/>
        <a:p>
          <a:endParaRPr lang="en-US"/>
        </a:p>
      </dgm:t>
    </dgm:pt>
    <dgm:pt modelId="{741D599F-7B47-4775-A0D7-44008060B83C}" type="sibTrans" cxnId="{A253EACB-F2F7-4C07-A156-11C351C610E1}">
      <dgm:prSet/>
      <dgm:spPr/>
      <dgm:t>
        <a:bodyPr/>
        <a:lstStyle/>
        <a:p>
          <a:endParaRPr lang="en-US"/>
        </a:p>
      </dgm:t>
    </dgm:pt>
    <dgm:pt modelId="{45186B4B-4795-4ACD-9413-AB9ECFCB7AD1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HELP-2016</a:t>
          </a:r>
        </a:p>
      </dgm:t>
    </dgm:pt>
    <dgm:pt modelId="{AED326E2-8CB7-41B2-A56A-49A7407451AD}" type="parTrans" cxnId="{F874F868-A9DB-4ED9-BE70-2A94831ADF3E}">
      <dgm:prSet/>
      <dgm:spPr/>
      <dgm:t>
        <a:bodyPr/>
        <a:lstStyle/>
        <a:p>
          <a:endParaRPr lang="en-US"/>
        </a:p>
      </dgm:t>
    </dgm:pt>
    <dgm:pt modelId="{E5392D4C-394B-4EEC-88C4-8D73B9CE080C}" type="sibTrans" cxnId="{F874F868-A9DB-4ED9-BE70-2A94831ADF3E}">
      <dgm:prSet/>
      <dgm:spPr/>
      <dgm:t>
        <a:bodyPr/>
        <a:lstStyle/>
        <a:p>
          <a:endParaRPr lang="en-US"/>
        </a:p>
      </dgm:t>
    </dgm:pt>
    <dgm:pt modelId="{EF6B8F16-DCD5-4C1F-BE05-931C288BFE37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Residential: Progressive tariff policy</a:t>
          </a:r>
        </a:p>
      </dgm:t>
    </dgm:pt>
    <dgm:pt modelId="{35EF8579-71DB-46FC-A83D-784C12ECA008}" type="parTrans" cxnId="{9CF112CE-63AC-4B71-8316-AF96A0BE77A3}">
      <dgm:prSet/>
      <dgm:spPr/>
      <dgm:t>
        <a:bodyPr/>
        <a:lstStyle/>
        <a:p>
          <a:endParaRPr lang="en-US"/>
        </a:p>
      </dgm:t>
    </dgm:pt>
    <dgm:pt modelId="{A26175B4-7720-411E-8BB6-C52046527ADE}" type="sibTrans" cxnId="{9CF112CE-63AC-4B71-8316-AF96A0BE77A3}">
      <dgm:prSet/>
      <dgm:spPr/>
      <dgm:t>
        <a:bodyPr/>
        <a:lstStyle/>
        <a:p>
          <a:endParaRPr lang="en-US"/>
        </a:p>
      </dgm:t>
    </dgm:pt>
    <dgm:pt modelId="{060E5601-1C09-4005-A602-5956BF236046}" type="pres">
      <dgm:prSet presAssocID="{903B4D47-D8DC-4B25-BB9D-129B3D61BE92}" presName="Name0" presStyleCnt="0">
        <dgm:presLayoutVars>
          <dgm:dir/>
          <dgm:resizeHandles val="exact"/>
        </dgm:presLayoutVars>
      </dgm:prSet>
      <dgm:spPr/>
    </dgm:pt>
    <dgm:pt modelId="{8412CD2C-758E-4537-962A-580595A6E76D}" type="pres">
      <dgm:prSet presAssocID="{00C2AA72-9A98-4833-85C9-EB31B717DFF8}" presName="composite" presStyleCnt="0"/>
      <dgm:spPr/>
    </dgm:pt>
    <dgm:pt modelId="{99E1B6CD-18A7-41AC-BBF0-59D00D9996E2}" type="pres">
      <dgm:prSet presAssocID="{00C2AA72-9A98-4833-85C9-EB31B717DFF8}" presName="rect1" presStyleLbl="bgImgPlac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07DEEBD-1044-4451-B620-B2BA19452A15}" type="pres">
      <dgm:prSet presAssocID="{00C2AA72-9A98-4833-85C9-EB31B717DFF8}" presName="wedgeRectCallout1" presStyleLbl="node1" presStyleIdx="0" presStyleCnt="5">
        <dgm:presLayoutVars>
          <dgm:bulletEnabled val="1"/>
        </dgm:presLayoutVars>
      </dgm:prSet>
      <dgm:spPr/>
    </dgm:pt>
    <dgm:pt modelId="{4A4C7C95-A384-4EAE-AAF6-38B4421B78FC}" type="pres">
      <dgm:prSet presAssocID="{EFF65F5B-FF81-433E-BFC6-2F20EA01823A}" presName="sibTrans" presStyleCnt="0"/>
      <dgm:spPr/>
    </dgm:pt>
    <dgm:pt modelId="{DCEA12C9-CED9-4596-81E8-5BAB1ACF16C2}" type="pres">
      <dgm:prSet presAssocID="{C04FF0CE-81B7-4B3E-B134-3ED33CEF1ABC}" presName="composite" presStyleCnt="0"/>
      <dgm:spPr/>
    </dgm:pt>
    <dgm:pt modelId="{61EC36F6-6BEC-46DC-B827-BD8D9502E56A}" type="pres">
      <dgm:prSet presAssocID="{C04FF0CE-81B7-4B3E-B134-3ED33CEF1ABC}" presName="rect1" presStyleLbl="bgImgPlace1" presStyleIdx="1" presStyleCnt="5" custScaleX="5482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94B5903-8B9B-4641-844C-2992134BE2D9}" type="pres">
      <dgm:prSet presAssocID="{C04FF0CE-81B7-4B3E-B134-3ED33CEF1ABC}" presName="wedgeRectCallout1" presStyleLbl="node1" presStyleIdx="1" presStyleCnt="5">
        <dgm:presLayoutVars>
          <dgm:bulletEnabled val="1"/>
        </dgm:presLayoutVars>
      </dgm:prSet>
      <dgm:spPr/>
    </dgm:pt>
    <dgm:pt modelId="{CD22F86A-E674-43DD-AA2F-38D3699BD812}" type="pres">
      <dgm:prSet presAssocID="{B3BC12BD-1F68-432D-B796-15EA24B81833}" presName="sibTrans" presStyleCnt="0"/>
      <dgm:spPr/>
    </dgm:pt>
    <dgm:pt modelId="{E840E14F-3DD8-4DC8-98C7-CD1F45E420EF}" type="pres">
      <dgm:prSet presAssocID="{EF6B8F16-DCD5-4C1F-BE05-931C288BFE37}" presName="composite" presStyleCnt="0"/>
      <dgm:spPr/>
    </dgm:pt>
    <dgm:pt modelId="{F97CE0C2-A8BF-40C5-A64D-98ED3BFDCC12}" type="pres">
      <dgm:prSet presAssocID="{EF6B8F16-DCD5-4C1F-BE05-931C288BFE37}" presName="rect1" presStyleLbl="bgImgPlac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C13C934-E44C-4051-A337-78A93347FC2A}" type="pres">
      <dgm:prSet presAssocID="{EF6B8F16-DCD5-4C1F-BE05-931C288BFE37}" presName="wedgeRectCallout1" presStyleLbl="node1" presStyleIdx="2" presStyleCnt="5">
        <dgm:presLayoutVars>
          <dgm:bulletEnabled val="1"/>
        </dgm:presLayoutVars>
      </dgm:prSet>
      <dgm:spPr/>
    </dgm:pt>
    <dgm:pt modelId="{E08B417D-9CAB-493D-AD0D-29F5928325A5}" type="pres">
      <dgm:prSet presAssocID="{A26175B4-7720-411E-8BB6-C52046527ADE}" presName="sibTrans" presStyleCnt="0"/>
      <dgm:spPr/>
    </dgm:pt>
    <dgm:pt modelId="{41BD5DD9-3AAB-4D2A-A645-6BF616B9B7D7}" type="pres">
      <dgm:prSet presAssocID="{97781681-CCB5-47BF-ACE5-AE61C0545502}" presName="composite" presStyleCnt="0"/>
      <dgm:spPr/>
    </dgm:pt>
    <dgm:pt modelId="{EA00FBFF-EAF4-46FD-A2AB-B68411AAE73E}" type="pres">
      <dgm:prSet presAssocID="{97781681-CCB5-47BF-ACE5-AE61C0545502}" presName="rect1" presStyleLbl="bgImgPlace1" presStyleIdx="3" presStyleCnt="5" custScaleX="9293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FC38699-2EBA-43BD-9152-8B7B5C1F7384}" type="pres">
      <dgm:prSet presAssocID="{97781681-CCB5-47BF-ACE5-AE61C0545502}" presName="wedgeRectCallout1" presStyleLbl="node1" presStyleIdx="3" presStyleCnt="5">
        <dgm:presLayoutVars>
          <dgm:bulletEnabled val="1"/>
        </dgm:presLayoutVars>
      </dgm:prSet>
      <dgm:spPr/>
    </dgm:pt>
    <dgm:pt modelId="{2CEC9961-43C6-4321-949B-3AD17BC77198}" type="pres">
      <dgm:prSet presAssocID="{741D599F-7B47-4775-A0D7-44008060B83C}" presName="sibTrans" presStyleCnt="0"/>
      <dgm:spPr/>
    </dgm:pt>
    <dgm:pt modelId="{1BA55480-AF84-4AD7-A86A-EBBF80D32C06}" type="pres">
      <dgm:prSet presAssocID="{45186B4B-4795-4ACD-9413-AB9ECFCB7AD1}" presName="composite" presStyleCnt="0"/>
      <dgm:spPr/>
    </dgm:pt>
    <dgm:pt modelId="{BC9C9514-6FFB-4B6E-9A6B-F88BD32CF568}" type="pres">
      <dgm:prSet presAssocID="{45186B4B-4795-4ACD-9413-AB9ECFCB7AD1}" presName="rect1" presStyleLbl="bgImgPlac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C8D9A4B-56B9-463D-A036-DD71B366F609}" type="pres">
      <dgm:prSet presAssocID="{45186B4B-4795-4ACD-9413-AB9ECFCB7AD1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F170A504-3D58-4A2A-8CAE-9CE32A82B868}" type="presOf" srcId="{45186B4B-4795-4ACD-9413-AB9ECFCB7AD1}" destId="{EC8D9A4B-56B9-463D-A036-DD71B366F609}" srcOrd="0" destOrd="0" presId="urn:microsoft.com/office/officeart/2008/layout/BendingPictureCaptionList"/>
    <dgm:cxn modelId="{353EC73C-41B1-447A-A087-E87F801F5C70}" type="presOf" srcId="{C04FF0CE-81B7-4B3E-B134-3ED33CEF1ABC}" destId="{794B5903-8B9B-4641-844C-2992134BE2D9}" srcOrd="0" destOrd="0" presId="urn:microsoft.com/office/officeart/2008/layout/BendingPictureCaptionList"/>
    <dgm:cxn modelId="{71B2F2D1-4A01-4E1F-8306-3252C422CB49}" type="presOf" srcId="{903B4D47-D8DC-4B25-BB9D-129B3D61BE92}" destId="{060E5601-1C09-4005-A602-5956BF236046}" srcOrd="0" destOrd="0" presId="urn:microsoft.com/office/officeart/2008/layout/BendingPictureCaptionList"/>
    <dgm:cxn modelId="{9CF112CE-63AC-4B71-8316-AF96A0BE77A3}" srcId="{903B4D47-D8DC-4B25-BB9D-129B3D61BE92}" destId="{EF6B8F16-DCD5-4C1F-BE05-931C288BFE37}" srcOrd="2" destOrd="0" parTransId="{35EF8579-71DB-46FC-A83D-784C12ECA008}" sibTransId="{A26175B4-7720-411E-8BB6-C52046527ADE}"/>
    <dgm:cxn modelId="{A253EACB-F2F7-4C07-A156-11C351C610E1}" srcId="{903B4D47-D8DC-4B25-BB9D-129B3D61BE92}" destId="{97781681-CCB5-47BF-ACE5-AE61C0545502}" srcOrd="3" destOrd="0" parTransId="{7C3CA3EB-23D0-44B4-9492-CCE4A16886A4}" sibTransId="{741D599F-7B47-4775-A0D7-44008060B83C}"/>
    <dgm:cxn modelId="{F874F868-A9DB-4ED9-BE70-2A94831ADF3E}" srcId="{903B4D47-D8DC-4B25-BB9D-129B3D61BE92}" destId="{45186B4B-4795-4ACD-9413-AB9ECFCB7AD1}" srcOrd="4" destOrd="0" parTransId="{AED326E2-8CB7-41B2-A56A-49A7407451AD}" sibTransId="{E5392D4C-394B-4EEC-88C4-8D73B9CE080C}"/>
    <dgm:cxn modelId="{6D516D1E-22F3-4DE5-93BD-09F6876209C0}" type="presOf" srcId="{00C2AA72-9A98-4833-85C9-EB31B717DFF8}" destId="{A07DEEBD-1044-4451-B620-B2BA19452A15}" srcOrd="0" destOrd="0" presId="urn:microsoft.com/office/officeart/2008/layout/BendingPictureCaptionList"/>
    <dgm:cxn modelId="{3817D6B4-BD8E-483B-8605-FE29073D03E2}" type="presOf" srcId="{97781681-CCB5-47BF-ACE5-AE61C0545502}" destId="{DFC38699-2EBA-43BD-9152-8B7B5C1F7384}" srcOrd="0" destOrd="0" presId="urn:microsoft.com/office/officeart/2008/layout/BendingPictureCaptionList"/>
    <dgm:cxn modelId="{814A5D3C-894B-4698-A88F-6C0BF32F151D}" srcId="{903B4D47-D8DC-4B25-BB9D-129B3D61BE92}" destId="{00C2AA72-9A98-4833-85C9-EB31B717DFF8}" srcOrd="0" destOrd="0" parTransId="{4811E598-7DA1-4E79-B424-568496619689}" sibTransId="{EFF65F5B-FF81-433E-BFC6-2F20EA01823A}"/>
    <dgm:cxn modelId="{5F11AE5D-949B-4869-AB05-E54EFCE08C9C}" type="presOf" srcId="{EF6B8F16-DCD5-4C1F-BE05-931C288BFE37}" destId="{1C13C934-E44C-4051-A337-78A93347FC2A}" srcOrd="0" destOrd="0" presId="urn:microsoft.com/office/officeart/2008/layout/BendingPictureCaptionList"/>
    <dgm:cxn modelId="{0016ABD2-B7E9-4377-96B6-A25992FBC17A}" srcId="{903B4D47-D8DC-4B25-BB9D-129B3D61BE92}" destId="{C04FF0CE-81B7-4B3E-B134-3ED33CEF1ABC}" srcOrd="1" destOrd="0" parTransId="{E85C2AA3-04F8-4BEA-90FA-3E9C39AAB97A}" sibTransId="{B3BC12BD-1F68-432D-B796-15EA24B81833}"/>
    <dgm:cxn modelId="{35A0ACED-EA23-486A-AEE4-714A197F9463}" type="presParOf" srcId="{060E5601-1C09-4005-A602-5956BF236046}" destId="{8412CD2C-758E-4537-962A-580595A6E76D}" srcOrd="0" destOrd="0" presId="urn:microsoft.com/office/officeart/2008/layout/BendingPictureCaptionList"/>
    <dgm:cxn modelId="{26FBB4A2-0757-41B7-A1AA-FA3A0C2C5EF4}" type="presParOf" srcId="{8412CD2C-758E-4537-962A-580595A6E76D}" destId="{99E1B6CD-18A7-41AC-BBF0-59D00D9996E2}" srcOrd="0" destOrd="0" presId="urn:microsoft.com/office/officeart/2008/layout/BendingPictureCaptionList"/>
    <dgm:cxn modelId="{BBF4B4E8-B0A1-4319-9699-E5D84264C167}" type="presParOf" srcId="{8412CD2C-758E-4537-962A-580595A6E76D}" destId="{A07DEEBD-1044-4451-B620-B2BA19452A15}" srcOrd="1" destOrd="0" presId="urn:microsoft.com/office/officeart/2008/layout/BendingPictureCaptionList"/>
    <dgm:cxn modelId="{CA266FF6-2D7D-4E83-8267-7EEB82320966}" type="presParOf" srcId="{060E5601-1C09-4005-A602-5956BF236046}" destId="{4A4C7C95-A384-4EAE-AAF6-38B4421B78FC}" srcOrd="1" destOrd="0" presId="urn:microsoft.com/office/officeart/2008/layout/BendingPictureCaptionList"/>
    <dgm:cxn modelId="{6AE7240F-EB0C-4470-82B8-26780F891C7F}" type="presParOf" srcId="{060E5601-1C09-4005-A602-5956BF236046}" destId="{DCEA12C9-CED9-4596-81E8-5BAB1ACF16C2}" srcOrd="2" destOrd="0" presId="urn:microsoft.com/office/officeart/2008/layout/BendingPictureCaptionList"/>
    <dgm:cxn modelId="{7DFF0EF9-9C96-48E6-BF74-0B09BA33B151}" type="presParOf" srcId="{DCEA12C9-CED9-4596-81E8-5BAB1ACF16C2}" destId="{61EC36F6-6BEC-46DC-B827-BD8D9502E56A}" srcOrd="0" destOrd="0" presId="urn:microsoft.com/office/officeart/2008/layout/BendingPictureCaptionList"/>
    <dgm:cxn modelId="{78DBE930-3523-407A-B655-85FDA09BAE70}" type="presParOf" srcId="{DCEA12C9-CED9-4596-81E8-5BAB1ACF16C2}" destId="{794B5903-8B9B-4641-844C-2992134BE2D9}" srcOrd="1" destOrd="0" presId="urn:microsoft.com/office/officeart/2008/layout/BendingPictureCaptionList"/>
    <dgm:cxn modelId="{E85D0C7C-02D6-416F-86E6-5D4DE4EAF15E}" type="presParOf" srcId="{060E5601-1C09-4005-A602-5956BF236046}" destId="{CD22F86A-E674-43DD-AA2F-38D3699BD812}" srcOrd="3" destOrd="0" presId="urn:microsoft.com/office/officeart/2008/layout/BendingPictureCaptionList"/>
    <dgm:cxn modelId="{3AFF65DE-2E8D-43D6-A9F0-127CA52D2D7D}" type="presParOf" srcId="{060E5601-1C09-4005-A602-5956BF236046}" destId="{E840E14F-3DD8-4DC8-98C7-CD1F45E420EF}" srcOrd="4" destOrd="0" presId="urn:microsoft.com/office/officeart/2008/layout/BendingPictureCaptionList"/>
    <dgm:cxn modelId="{144A43CE-805C-4F70-9CDA-62BEEDF9D963}" type="presParOf" srcId="{E840E14F-3DD8-4DC8-98C7-CD1F45E420EF}" destId="{F97CE0C2-A8BF-40C5-A64D-98ED3BFDCC12}" srcOrd="0" destOrd="0" presId="urn:microsoft.com/office/officeart/2008/layout/BendingPictureCaptionList"/>
    <dgm:cxn modelId="{181809BA-674E-4ABF-9C17-4CCC378EEBC5}" type="presParOf" srcId="{E840E14F-3DD8-4DC8-98C7-CD1F45E420EF}" destId="{1C13C934-E44C-4051-A337-78A93347FC2A}" srcOrd="1" destOrd="0" presId="urn:microsoft.com/office/officeart/2008/layout/BendingPictureCaptionList"/>
    <dgm:cxn modelId="{F27152D2-044F-4C47-912D-763C348E3A51}" type="presParOf" srcId="{060E5601-1C09-4005-A602-5956BF236046}" destId="{E08B417D-9CAB-493D-AD0D-29F5928325A5}" srcOrd="5" destOrd="0" presId="urn:microsoft.com/office/officeart/2008/layout/BendingPictureCaptionList"/>
    <dgm:cxn modelId="{F8A86514-1258-4756-A8C6-FC0177BAD8EB}" type="presParOf" srcId="{060E5601-1C09-4005-A602-5956BF236046}" destId="{41BD5DD9-3AAB-4D2A-A645-6BF616B9B7D7}" srcOrd="6" destOrd="0" presId="urn:microsoft.com/office/officeart/2008/layout/BendingPictureCaptionList"/>
    <dgm:cxn modelId="{EE398DBF-2D83-47EA-B3B5-A826DD0E8D07}" type="presParOf" srcId="{41BD5DD9-3AAB-4D2A-A645-6BF616B9B7D7}" destId="{EA00FBFF-EAF4-46FD-A2AB-B68411AAE73E}" srcOrd="0" destOrd="0" presId="urn:microsoft.com/office/officeart/2008/layout/BendingPictureCaptionList"/>
    <dgm:cxn modelId="{2CEBC30A-16BA-4C47-99DF-0DD81256E6CA}" type="presParOf" srcId="{41BD5DD9-3AAB-4D2A-A645-6BF616B9B7D7}" destId="{DFC38699-2EBA-43BD-9152-8B7B5C1F7384}" srcOrd="1" destOrd="0" presId="urn:microsoft.com/office/officeart/2008/layout/BendingPictureCaptionList"/>
    <dgm:cxn modelId="{EC95CCB4-7446-4EA8-94CD-53DFDE1376EA}" type="presParOf" srcId="{060E5601-1C09-4005-A602-5956BF236046}" destId="{2CEC9961-43C6-4321-949B-3AD17BC77198}" srcOrd="7" destOrd="0" presId="urn:microsoft.com/office/officeart/2008/layout/BendingPictureCaptionList"/>
    <dgm:cxn modelId="{17485211-4763-482A-AB8C-F48DD3A39870}" type="presParOf" srcId="{060E5601-1C09-4005-A602-5956BF236046}" destId="{1BA55480-AF84-4AD7-A86A-EBBF80D32C06}" srcOrd="8" destOrd="0" presId="urn:microsoft.com/office/officeart/2008/layout/BendingPictureCaptionList"/>
    <dgm:cxn modelId="{9EF31778-3C87-4BB7-9576-849C9C0D2AC4}" type="presParOf" srcId="{1BA55480-AF84-4AD7-A86A-EBBF80D32C06}" destId="{BC9C9514-6FFB-4B6E-9A6B-F88BD32CF568}" srcOrd="0" destOrd="0" presId="urn:microsoft.com/office/officeart/2008/layout/BendingPictureCaptionList"/>
    <dgm:cxn modelId="{A3D3A097-DE60-4D2F-90C8-AB7EAE845F04}" type="presParOf" srcId="{1BA55480-AF84-4AD7-A86A-EBBF80D32C06}" destId="{EC8D9A4B-56B9-463D-A036-DD71B366F60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3B4D47-D8DC-4B25-BB9D-129B3D61BE92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2" csCatId="colorful" phldr="1"/>
      <dgm:spPr/>
    </dgm:pt>
    <dgm:pt modelId="{00C2AA72-9A98-4833-85C9-EB31B717DFF8}">
      <dgm:prSet phldrT="[Text]"/>
      <dgm:spPr/>
      <dgm:t>
        <a:bodyPr/>
        <a:lstStyle/>
        <a:p>
          <a:r>
            <a:rPr lang="en-US" dirty="0"/>
            <a:t>Nuke Energy: </a:t>
          </a:r>
          <a:br>
            <a:rPr lang="en-US" dirty="0"/>
          </a:br>
          <a:r>
            <a:rPr lang="en-US" dirty="0"/>
            <a:t>Theory, </a:t>
          </a:r>
          <a:r>
            <a:rPr lang="en-US" dirty="0" err="1"/>
            <a:t>Kakr</a:t>
          </a:r>
          <a:r>
            <a:rPr lang="en-US" dirty="0"/>
            <a:t>, NSG</a:t>
          </a:r>
        </a:p>
      </dgm:t>
    </dgm:pt>
    <dgm:pt modelId="{4811E598-7DA1-4E79-B424-568496619689}" type="parTrans" cxnId="{814A5D3C-894B-4698-A88F-6C0BF32F151D}">
      <dgm:prSet/>
      <dgm:spPr/>
      <dgm:t>
        <a:bodyPr/>
        <a:lstStyle/>
        <a:p>
          <a:endParaRPr lang="en-US"/>
        </a:p>
      </dgm:t>
    </dgm:pt>
    <dgm:pt modelId="{EFF65F5B-FF81-433E-BFC6-2F20EA01823A}" type="sibTrans" cxnId="{814A5D3C-894B-4698-A88F-6C0BF32F151D}">
      <dgm:prSet/>
      <dgm:spPr/>
      <dgm:t>
        <a:bodyPr/>
        <a:lstStyle/>
        <a:p>
          <a:endParaRPr lang="en-US"/>
        </a:p>
      </dgm:t>
    </dgm:pt>
    <dgm:pt modelId="{C04FF0CE-81B7-4B3E-B134-3ED33CEF1ABC}">
      <dgm:prSet/>
      <dgm:spPr/>
      <dgm:t>
        <a:bodyPr/>
        <a:lstStyle/>
        <a:p>
          <a:r>
            <a:rPr lang="en-US" dirty="0"/>
            <a:t>Thermal Energy: </a:t>
          </a:r>
          <a:br>
            <a:rPr lang="en-US" dirty="0"/>
          </a:br>
          <a:r>
            <a:rPr lang="en-US" dirty="0"/>
            <a:t>YB, UJALA, UDAY</a:t>
          </a:r>
        </a:p>
      </dgm:t>
    </dgm:pt>
    <dgm:pt modelId="{E85C2AA3-04F8-4BEA-90FA-3E9C39AAB97A}" type="parTrans" cxnId="{0016ABD2-B7E9-4377-96B6-A25992FBC17A}">
      <dgm:prSet/>
      <dgm:spPr/>
      <dgm:t>
        <a:bodyPr/>
        <a:lstStyle/>
        <a:p>
          <a:endParaRPr lang="en-US"/>
        </a:p>
      </dgm:t>
    </dgm:pt>
    <dgm:pt modelId="{B3BC12BD-1F68-432D-B796-15EA24B81833}" type="sibTrans" cxnId="{0016ABD2-B7E9-4377-96B6-A25992FBC17A}">
      <dgm:prSet/>
      <dgm:spPr/>
      <dgm:t>
        <a:bodyPr/>
        <a:lstStyle/>
        <a:p>
          <a:endParaRPr lang="en-US"/>
        </a:p>
      </dgm:t>
    </dgm:pt>
    <dgm:pt modelId="{97781681-CCB5-47BF-ACE5-AE61C0545502}">
      <dgm:prSet/>
      <dgm:spPr/>
      <dgm:t>
        <a:bodyPr/>
        <a:lstStyle/>
        <a:p>
          <a:r>
            <a:rPr lang="en-US" dirty="0"/>
            <a:t>Unconventional Gases</a:t>
          </a:r>
        </a:p>
      </dgm:t>
    </dgm:pt>
    <dgm:pt modelId="{7C3CA3EB-23D0-44B4-9492-CCE4A16886A4}" type="parTrans" cxnId="{A253EACB-F2F7-4C07-A156-11C351C610E1}">
      <dgm:prSet/>
      <dgm:spPr/>
      <dgm:t>
        <a:bodyPr/>
        <a:lstStyle/>
        <a:p>
          <a:endParaRPr lang="en-US"/>
        </a:p>
      </dgm:t>
    </dgm:pt>
    <dgm:pt modelId="{741D599F-7B47-4775-A0D7-44008060B83C}" type="sibTrans" cxnId="{A253EACB-F2F7-4C07-A156-11C351C610E1}">
      <dgm:prSet/>
      <dgm:spPr/>
      <dgm:t>
        <a:bodyPr/>
        <a:lstStyle/>
        <a:p>
          <a:endParaRPr lang="en-US"/>
        </a:p>
      </dgm:t>
    </dgm:pt>
    <dgm:pt modelId="{45186B4B-4795-4ACD-9413-AB9ECFCB7AD1}">
      <dgm:prSet/>
      <dgm:spPr/>
      <dgm:t>
        <a:bodyPr/>
        <a:lstStyle/>
        <a:p>
          <a:r>
            <a:rPr lang="en-US" dirty="0"/>
            <a:t>HELP-2016</a:t>
          </a:r>
        </a:p>
      </dgm:t>
    </dgm:pt>
    <dgm:pt modelId="{AED326E2-8CB7-41B2-A56A-49A7407451AD}" type="parTrans" cxnId="{F874F868-A9DB-4ED9-BE70-2A94831ADF3E}">
      <dgm:prSet/>
      <dgm:spPr/>
      <dgm:t>
        <a:bodyPr/>
        <a:lstStyle/>
        <a:p>
          <a:endParaRPr lang="en-US"/>
        </a:p>
      </dgm:t>
    </dgm:pt>
    <dgm:pt modelId="{E5392D4C-394B-4EEC-88C4-8D73B9CE080C}" type="sibTrans" cxnId="{F874F868-A9DB-4ED9-BE70-2A94831ADF3E}">
      <dgm:prSet/>
      <dgm:spPr/>
      <dgm:t>
        <a:bodyPr/>
        <a:lstStyle/>
        <a:p>
          <a:endParaRPr lang="en-US"/>
        </a:p>
      </dgm:t>
    </dgm:pt>
    <dgm:pt modelId="{EF6B8F16-DCD5-4C1F-BE05-931C288BFE37}">
      <dgm:prSet/>
      <dgm:spPr/>
      <dgm:t>
        <a:bodyPr/>
        <a:lstStyle/>
        <a:p>
          <a:r>
            <a:rPr lang="en-US" dirty="0"/>
            <a:t>Residential: Progressive tariff policy</a:t>
          </a:r>
        </a:p>
      </dgm:t>
    </dgm:pt>
    <dgm:pt modelId="{35EF8579-71DB-46FC-A83D-784C12ECA008}" type="parTrans" cxnId="{9CF112CE-63AC-4B71-8316-AF96A0BE77A3}">
      <dgm:prSet/>
      <dgm:spPr/>
      <dgm:t>
        <a:bodyPr/>
        <a:lstStyle/>
        <a:p>
          <a:endParaRPr lang="en-US"/>
        </a:p>
      </dgm:t>
    </dgm:pt>
    <dgm:pt modelId="{A26175B4-7720-411E-8BB6-C52046527ADE}" type="sibTrans" cxnId="{9CF112CE-63AC-4B71-8316-AF96A0BE77A3}">
      <dgm:prSet/>
      <dgm:spPr/>
      <dgm:t>
        <a:bodyPr/>
        <a:lstStyle/>
        <a:p>
          <a:endParaRPr lang="en-US"/>
        </a:p>
      </dgm:t>
    </dgm:pt>
    <dgm:pt modelId="{060E5601-1C09-4005-A602-5956BF236046}" type="pres">
      <dgm:prSet presAssocID="{903B4D47-D8DC-4B25-BB9D-129B3D61BE92}" presName="Name0" presStyleCnt="0">
        <dgm:presLayoutVars>
          <dgm:dir/>
          <dgm:resizeHandles val="exact"/>
        </dgm:presLayoutVars>
      </dgm:prSet>
      <dgm:spPr/>
    </dgm:pt>
    <dgm:pt modelId="{8412CD2C-758E-4537-962A-580595A6E76D}" type="pres">
      <dgm:prSet presAssocID="{00C2AA72-9A98-4833-85C9-EB31B717DFF8}" presName="composite" presStyleCnt="0"/>
      <dgm:spPr/>
    </dgm:pt>
    <dgm:pt modelId="{99E1B6CD-18A7-41AC-BBF0-59D00D9996E2}" type="pres">
      <dgm:prSet presAssocID="{00C2AA72-9A98-4833-85C9-EB31B717DFF8}" presName="rect1" presStyleLbl="bgImgPlac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07DEEBD-1044-4451-B620-B2BA19452A15}" type="pres">
      <dgm:prSet presAssocID="{00C2AA72-9A98-4833-85C9-EB31B717DFF8}" presName="wedgeRectCallout1" presStyleLbl="node1" presStyleIdx="0" presStyleCnt="5">
        <dgm:presLayoutVars>
          <dgm:bulletEnabled val="1"/>
        </dgm:presLayoutVars>
      </dgm:prSet>
      <dgm:spPr/>
    </dgm:pt>
    <dgm:pt modelId="{4A4C7C95-A384-4EAE-AAF6-38B4421B78FC}" type="pres">
      <dgm:prSet presAssocID="{EFF65F5B-FF81-433E-BFC6-2F20EA01823A}" presName="sibTrans" presStyleCnt="0"/>
      <dgm:spPr/>
    </dgm:pt>
    <dgm:pt modelId="{DCEA12C9-CED9-4596-81E8-5BAB1ACF16C2}" type="pres">
      <dgm:prSet presAssocID="{C04FF0CE-81B7-4B3E-B134-3ED33CEF1ABC}" presName="composite" presStyleCnt="0"/>
      <dgm:spPr/>
    </dgm:pt>
    <dgm:pt modelId="{61EC36F6-6BEC-46DC-B827-BD8D9502E56A}" type="pres">
      <dgm:prSet presAssocID="{C04FF0CE-81B7-4B3E-B134-3ED33CEF1ABC}" presName="rect1" presStyleLbl="bgImgPlace1" presStyleIdx="1" presStyleCnt="5" custScaleX="5482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94B5903-8B9B-4641-844C-2992134BE2D9}" type="pres">
      <dgm:prSet presAssocID="{C04FF0CE-81B7-4B3E-B134-3ED33CEF1ABC}" presName="wedgeRectCallout1" presStyleLbl="node1" presStyleIdx="1" presStyleCnt="5">
        <dgm:presLayoutVars>
          <dgm:bulletEnabled val="1"/>
        </dgm:presLayoutVars>
      </dgm:prSet>
      <dgm:spPr/>
    </dgm:pt>
    <dgm:pt modelId="{CD22F86A-E674-43DD-AA2F-38D3699BD812}" type="pres">
      <dgm:prSet presAssocID="{B3BC12BD-1F68-432D-B796-15EA24B81833}" presName="sibTrans" presStyleCnt="0"/>
      <dgm:spPr/>
    </dgm:pt>
    <dgm:pt modelId="{E840E14F-3DD8-4DC8-98C7-CD1F45E420EF}" type="pres">
      <dgm:prSet presAssocID="{EF6B8F16-DCD5-4C1F-BE05-931C288BFE37}" presName="composite" presStyleCnt="0"/>
      <dgm:spPr/>
    </dgm:pt>
    <dgm:pt modelId="{F97CE0C2-A8BF-40C5-A64D-98ED3BFDCC12}" type="pres">
      <dgm:prSet presAssocID="{EF6B8F16-DCD5-4C1F-BE05-931C288BFE37}" presName="rect1" presStyleLbl="bgImgPlac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C13C934-E44C-4051-A337-78A93347FC2A}" type="pres">
      <dgm:prSet presAssocID="{EF6B8F16-DCD5-4C1F-BE05-931C288BFE37}" presName="wedgeRectCallout1" presStyleLbl="node1" presStyleIdx="2" presStyleCnt="5">
        <dgm:presLayoutVars>
          <dgm:bulletEnabled val="1"/>
        </dgm:presLayoutVars>
      </dgm:prSet>
      <dgm:spPr/>
    </dgm:pt>
    <dgm:pt modelId="{E08B417D-9CAB-493D-AD0D-29F5928325A5}" type="pres">
      <dgm:prSet presAssocID="{A26175B4-7720-411E-8BB6-C52046527ADE}" presName="sibTrans" presStyleCnt="0"/>
      <dgm:spPr/>
    </dgm:pt>
    <dgm:pt modelId="{41BD5DD9-3AAB-4D2A-A645-6BF616B9B7D7}" type="pres">
      <dgm:prSet presAssocID="{97781681-CCB5-47BF-ACE5-AE61C0545502}" presName="composite" presStyleCnt="0"/>
      <dgm:spPr/>
    </dgm:pt>
    <dgm:pt modelId="{EA00FBFF-EAF4-46FD-A2AB-B68411AAE73E}" type="pres">
      <dgm:prSet presAssocID="{97781681-CCB5-47BF-ACE5-AE61C0545502}" presName="rect1" presStyleLbl="bgImgPlace1" presStyleIdx="3" presStyleCnt="5" custScaleX="9293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FC38699-2EBA-43BD-9152-8B7B5C1F7384}" type="pres">
      <dgm:prSet presAssocID="{97781681-CCB5-47BF-ACE5-AE61C0545502}" presName="wedgeRectCallout1" presStyleLbl="node1" presStyleIdx="3" presStyleCnt="5">
        <dgm:presLayoutVars>
          <dgm:bulletEnabled val="1"/>
        </dgm:presLayoutVars>
      </dgm:prSet>
      <dgm:spPr/>
    </dgm:pt>
    <dgm:pt modelId="{2CEC9961-43C6-4321-949B-3AD17BC77198}" type="pres">
      <dgm:prSet presAssocID="{741D599F-7B47-4775-A0D7-44008060B83C}" presName="sibTrans" presStyleCnt="0"/>
      <dgm:spPr/>
    </dgm:pt>
    <dgm:pt modelId="{1BA55480-AF84-4AD7-A86A-EBBF80D32C06}" type="pres">
      <dgm:prSet presAssocID="{45186B4B-4795-4ACD-9413-AB9ECFCB7AD1}" presName="composite" presStyleCnt="0"/>
      <dgm:spPr/>
    </dgm:pt>
    <dgm:pt modelId="{BC9C9514-6FFB-4B6E-9A6B-F88BD32CF568}" type="pres">
      <dgm:prSet presAssocID="{45186B4B-4795-4ACD-9413-AB9ECFCB7AD1}" presName="rect1" presStyleLbl="bgImgPlac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C8D9A4B-56B9-463D-A036-DD71B366F609}" type="pres">
      <dgm:prSet presAssocID="{45186B4B-4795-4ACD-9413-AB9ECFCB7AD1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F170A504-3D58-4A2A-8CAE-9CE32A82B868}" type="presOf" srcId="{45186B4B-4795-4ACD-9413-AB9ECFCB7AD1}" destId="{EC8D9A4B-56B9-463D-A036-DD71B366F609}" srcOrd="0" destOrd="0" presId="urn:microsoft.com/office/officeart/2008/layout/BendingPictureCaptionList"/>
    <dgm:cxn modelId="{353EC73C-41B1-447A-A087-E87F801F5C70}" type="presOf" srcId="{C04FF0CE-81B7-4B3E-B134-3ED33CEF1ABC}" destId="{794B5903-8B9B-4641-844C-2992134BE2D9}" srcOrd="0" destOrd="0" presId="urn:microsoft.com/office/officeart/2008/layout/BendingPictureCaptionList"/>
    <dgm:cxn modelId="{71B2F2D1-4A01-4E1F-8306-3252C422CB49}" type="presOf" srcId="{903B4D47-D8DC-4B25-BB9D-129B3D61BE92}" destId="{060E5601-1C09-4005-A602-5956BF236046}" srcOrd="0" destOrd="0" presId="urn:microsoft.com/office/officeart/2008/layout/BendingPictureCaptionList"/>
    <dgm:cxn modelId="{9CF112CE-63AC-4B71-8316-AF96A0BE77A3}" srcId="{903B4D47-D8DC-4B25-BB9D-129B3D61BE92}" destId="{EF6B8F16-DCD5-4C1F-BE05-931C288BFE37}" srcOrd="2" destOrd="0" parTransId="{35EF8579-71DB-46FC-A83D-784C12ECA008}" sibTransId="{A26175B4-7720-411E-8BB6-C52046527ADE}"/>
    <dgm:cxn modelId="{A253EACB-F2F7-4C07-A156-11C351C610E1}" srcId="{903B4D47-D8DC-4B25-BB9D-129B3D61BE92}" destId="{97781681-CCB5-47BF-ACE5-AE61C0545502}" srcOrd="3" destOrd="0" parTransId="{7C3CA3EB-23D0-44B4-9492-CCE4A16886A4}" sibTransId="{741D599F-7B47-4775-A0D7-44008060B83C}"/>
    <dgm:cxn modelId="{F874F868-A9DB-4ED9-BE70-2A94831ADF3E}" srcId="{903B4D47-D8DC-4B25-BB9D-129B3D61BE92}" destId="{45186B4B-4795-4ACD-9413-AB9ECFCB7AD1}" srcOrd="4" destOrd="0" parTransId="{AED326E2-8CB7-41B2-A56A-49A7407451AD}" sibTransId="{E5392D4C-394B-4EEC-88C4-8D73B9CE080C}"/>
    <dgm:cxn modelId="{6D516D1E-22F3-4DE5-93BD-09F6876209C0}" type="presOf" srcId="{00C2AA72-9A98-4833-85C9-EB31B717DFF8}" destId="{A07DEEBD-1044-4451-B620-B2BA19452A15}" srcOrd="0" destOrd="0" presId="urn:microsoft.com/office/officeart/2008/layout/BendingPictureCaptionList"/>
    <dgm:cxn modelId="{3817D6B4-BD8E-483B-8605-FE29073D03E2}" type="presOf" srcId="{97781681-CCB5-47BF-ACE5-AE61C0545502}" destId="{DFC38699-2EBA-43BD-9152-8B7B5C1F7384}" srcOrd="0" destOrd="0" presId="urn:microsoft.com/office/officeart/2008/layout/BendingPictureCaptionList"/>
    <dgm:cxn modelId="{814A5D3C-894B-4698-A88F-6C0BF32F151D}" srcId="{903B4D47-D8DC-4B25-BB9D-129B3D61BE92}" destId="{00C2AA72-9A98-4833-85C9-EB31B717DFF8}" srcOrd="0" destOrd="0" parTransId="{4811E598-7DA1-4E79-B424-568496619689}" sibTransId="{EFF65F5B-FF81-433E-BFC6-2F20EA01823A}"/>
    <dgm:cxn modelId="{5F11AE5D-949B-4869-AB05-E54EFCE08C9C}" type="presOf" srcId="{EF6B8F16-DCD5-4C1F-BE05-931C288BFE37}" destId="{1C13C934-E44C-4051-A337-78A93347FC2A}" srcOrd="0" destOrd="0" presId="urn:microsoft.com/office/officeart/2008/layout/BendingPictureCaptionList"/>
    <dgm:cxn modelId="{0016ABD2-B7E9-4377-96B6-A25992FBC17A}" srcId="{903B4D47-D8DC-4B25-BB9D-129B3D61BE92}" destId="{C04FF0CE-81B7-4B3E-B134-3ED33CEF1ABC}" srcOrd="1" destOrd="0" parTransId="{E85C2AA3-04F8-4BEA-90FA-3E9C39AAB97A}" sibTransId="{B3BC12BD-1F68-432D-B796-15EA24B81833}"/>
    <dgm:cxn modelId="{35A0ACED-EA23-486A-AEE4-714A197F9463}" type="presParOf" srcId="{060E5601-1C09-4005-A602-5956BF236046}" destId="{8412CD2C-758E-4537-962A-580595A6E76D}" srcOrd="0" destOrd="0" presId="urn:microsoft.com/office/officeart/2008/layout/BendingPictureCaptionList"/>
    <dgm:cxn modelId="{26FBB4A2-0757-41B7-A1AA-FA3A0C2C5EF4}" type="presParOf" srcId="{8412CD2C-758E-4537-962A-580595A6E76D}" destId="{99E1B6CD-18A7-41AC-BBF0-59D00D9996E2}" srcOrd="0" destOrd="0" presId="urn:microsoft.com/office/officeart/2008/layout/BendingPictureCaptionList"/>
    <dgm:cxn modelId="{BBF4B4E8-B0A1-4319-9699-E5D84264C167}" type="presParOf" srcId="{8412CD2C-758E-4537-962A-580595A6E76D}" destId="{A07DEEBD-1044-4451-B620-B2BA19452A15}" srcOrd="1" destOrd="0" presId="urn:microsoft.com/office/officeart/2008/layout/BendingPictureCaptionList"/>
    <dgm:cxn modelId="{CA266FF6-2D7D-4E83-8267-7EEB82320966}" type="presParOf" srcId="{060E5601-1C09-4005-A602-5956BF236046}" destId="{4A4C7C95-A384-4EAE-AAF6-38B4421B78FC}" srcOrd="1" destOrd="0" presId="urn:microsoft.com/office/officeart/2008/layout/BendingPictureCaptionList"/>
    <dgm:cxn modelId="{6AE7240F-EB0C-4470-82B8-26780F891C7F}" type="presParOf" srcId="{060E5601-1C09-4005-A602-5956BF236046}" destId="{DCEA12C9-CED9-4596-81E8-5BAB1ACF16C2}" srcOrd="2" destOrd="0" presId="urn:microsoft.com/office/officeart/2008/layout/BendingPictureCaptionList"/>
    <dgm:cxn modelId="{7DFF0EF9-9C96-48E6-BF74-0B09BA33B151}" type="presParOf" srcId="{DCEA12C9-CED9-4596-81E8-5BAB1ACF16C2}" destId="{61EC36F6-6BEC-46DC-B827-BD8D9502E56A}" srcOrd="0" destOrd="0" presId="urn:microsoft.com/office/officeart/2008/layout/BendingPictureCaptionList"/>
    <dgm:cxn modelId="{78DBE930-3523-407A-B655-85FDA09BAE70}" type="presParOf" srcId="{DCEA12C9-CED9-4596-81E8-5BAB1ACF16C2}" destId="{794B5903-8B9B-4641-844C-2992134BE2D9}" srcOrd="1" destOrd="0" presId="urn:microsoft.com/office/officeart/2008/layout/BendingPictureCaptionList"/>
    <dgm:cxn modelId="{E85D0C7C-02D6-416F-86E6-5D4DE4EAF15E}" type="presParOf" srcId="{060E5601-1C09-4005-A602-5956BF236046}" destId="{CD22F86A-E674-43DD-AA2F-38D3699BD812}" srcOrd="3" destOrd="0" presId="urn:microsoft.com/office/officeart/2008/layout/BendingPictureCaptionList"/>
    <dgm:cxn modelId="{3AFF65DE-2E8D-43D6-A9F0-127CA52D2D7D}" type="presParOf" srcId="{060E5601-1C09-4005-A602-5956BF236046}" destId="{E840E14F-3DD8-4DC8-98C7-CD1F45E420EF}" srcOrd="4" destOrd="0" presId="urn:microsoft.com/office/officeart/2008/layout/BendingPictureCaptionList"/>
    <dgm:cxn modelId="{144A43CE-805C-4F70-9CDA-62BEEDF9D963}" type="presParOf" srcId="{E840E14F-3DD8-4DC8-98C7-CD1F45E420EF}" destId="{F97CE0C2-A8BF-40C5-A64D-98ED3BFDCC12}" srcOrd="0" destOrd="0" presId="urn:microsoft.com/office/officeart/2008/layout/BendingPictureCaptionList"/>
    <dgm:cxn modelId="{181809BA-674E-4ABF-9C17-4CCC378EEBC5}" type="presParOf" srcId="{E840E14F-3DD8-4DC8-98C7-CD1F45E420EF}" destId="{1C13C934-E44C-4051-A337-78A93347FC2A}" srcOrd="1" destOrd="0" presId="urn:microsoft.com/office/officeart/2008/layout/BendingPictureCaptionList"/>
    <dgm:cxn modelId="{F27152D2-044F-4C47-912D-763C348E3A51}" type="presParOf" srcId="{060E5601-1C09-4005-A602-5956BF236046}" destId="{E08B417D-9CAB-493D-AD0D-29F5928325A5}" srcOrd="5" destOrd="0" presId="urn:microsoft.com/office/officeart/2008/layout/BendingPictureCaptionList"/>
    <dgm:cxn modelId="{F8A86514-1258-4756-A8C6-FC0177BAD8EB}" type="presParOf" srcId="{060E5601-1C09-4005-A602-5956BF236046}" destId="{41BD5DD9-3AAB-4D2A-A645-6BF616B9B7D7}" srcOrd="6" destOrd="0" presId="urn:microsoft.com/office/officeart/2008/layout/BendingPictureCaptionList"/>
    <dgm:cxn modelId="{EE398DBF-2D83-47EA-B3B5-A826DD0E8D07}" type="presParOf" srcId="{41BD5DD9-3AAB-4D2A-A645-6BF616B9B7D7}" destId="{EA00FBFF-EAF4-46FD-A2AB-B68411AAE73E}" srcOrd="0" destOrd="0" presId="urn:microsoft.com/office/officeart/2008/layout/BendingPictureCaptionList"/>
    <dgm:cxn modelId="{2CEBC30A-16BA-4C47-99DF-0DD81256E6CA}" type="presParOf" srcId="{41BD5DD9-3AAB-4D2A-A645-6BF616B9B7D7}" destId="{DFC38699-2EBA-43BD-9152-8B7B5C1F7384}" srcOrd="1" destOrd="0" presId="urn:microsoft.com/office/officeart/2008/layout/BendingPictureCaptionList"/>
    <dgm:cxn modelId="{EC95CCB4-7446-4EA8-94CD-53DFDE1376EA}" type="presParOf" srcId="{060E5601-1C09-4005-A602-5956BF236046}" destId="{2CEC9961-43C6-4321-949B-3AD17BC77198}" srcOrd="7" destOrd="0" presId="urn:microsoft.com/office/officeart/2008/layout/BendingPictureCaptionList"/>
    <dgm:cxn modelId="{17485211-4763-482A-AB8C-F48DD3A39870}" type="presParOf" srcId="{060E5601-1C09-4005-A602-5956BF236046}" destId="{1BA55480-AF84-4AD7-A86A-EBBF80D32C06}" srcOrd="8" destOrd="0" presId="urn:microsoft.com/office/officeart/2008/layout/BendingPictureCaptionList"/>
    <dgm:cxn modelId="{9EF31778-3C87-4BB7-9576-849C9C0D2AC4}" type="presParOf" srcId="{1BA55480-AF84-4AD7-A86A-EBBF80D32C06}" destId="{BC9C9514-6FFB-4B6E-9A6B-F88BD32CF568}" srcOrd="0" destOrd="0" presId="urn:microsoft.com/office/officeart/2008/layout/BendingPictureCaptionList"/>
    <dgm:cxn modelId="{A3D3A097-DE60-4D2F-90C8-AB7EAE845F04}" type="presParOf" srcId="{1BA55480-AF84-4AD7-A86A-EBBF80D32C06}" destId="{EC8D9A4B-56B9-463D-A036-DD71B366F60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5AF45B0-FCE8-4F24-B7AF-0B54969702D3}" type="doc">
      <dgm:prSet loTypeId="urn:microsoft.com/office/officeart/2005/8/layout/lProcess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DFCCFBE-8FC9-4449-BE7A-917EE0106079}">
      <dgm:prSet phldrT="[Text]"/>
      <dgm:spPr/>
      <dgm:t>
        <a:bodyPr/>
        <a:lstStyle/>
        <a:p>
          <a:r>
            <a:rPr lang="en-US" dirty="0"/>
            <a:t>Conventional</a:t>
          </a:r>
        </a:p>
      </dgm:t>
    </dgm:pt>
    <dgm:pt modelId="{B1726DFD-A235-49AF-86DA-3B571D6CECC4}" type="parTrans" cxnId="{1F45EA34-0F20-473C-AEE5-F03712FA6118}">
      <dgm:prSet/>
      <dgm:spPr/>
      <dgm:t>
        <a:bodyPr/>
        <a:lstStyle/>
        <a:p>
          <a:endParaRPr lang="en-US"/>
        </a:p>
      </dgm:t>
    </dgm:pt>
    <dgm:pt modelId="{85029607-C4F8-4BBF-91B4-A8C46FB6046C}" type="sibTrans" cxnId="{1F45EA34-0F20-473C-AEE5-F03712FA6118}">
      <dgm:prSet/>
      <dgm:spPr/>
      <dgm:t>
        <a:bodyPr/>
        <a:lstStyle/>
        <a:p>
          <a:endParaRPr lang="en-US"/>
        </a:p>
      </dgm:t>
    </dgm:pt>
    <dgm:pt modelId="{358427C2-EA6F-4671-9745-20DD51BF0507}">
      <dgm:prSet/>
      <dgm:spPr/>
      <dgm:t>
        <a:bodyPr/>
        <a:lstStyle/>
        <a:p>
          <a:r>
            <a:rPr lang="en-US" dirty="0"/>
            <a:t>Small in volume but easy to drill</a:t>
          </a:r>
        </a:p>
      </dgm:t>
    </dgm:pt>
    <dgm:pt modelId="{306465B7-F93C-41CA-A0A5-84524E324B92}" type="parTrans" cxnId="{897C5B32-EBE9-49C5-8812-507BDCB01D88}">
      <dgm:prSet/>
      <dgm:spPr/>
      <dgm:t>
        <a:bodyPr/>
        <a:lstStyle/>
        <a:p>
          <a:endParaRPr lang="en-US"/>
        </a:p>
      </dgm:t>
    </dgm:pt>
    <dgm:pt modelId="{6CCC68FD-1357-4CF7-AE2A-D76E0F460535}" type="sibTrans" cxnId="{897C5B32-EBE9-49C5-8812-507BDCB01D88}">
      <dgm:prSet/>
      <dgm:spPr/>
      <dgm:t>
        <a:bodyPr/>
        <a:lstStyle/>
        <a:p>
          <a:endParaRPr lang="en-US"/>
        </a:p>
      </dgm:t>
    </dgm:pt>
    <dgm:pt modelId="{6958B222-87C3-4CF8-A70B-BF6763B7F5DA}">
      <dgm:prSet/>
      <dgm:spPr>
        <a:solidFill>
          <a:schemeClr val="accent2"/>
        </a:solidFill>
      </dgm:spPr>
      <dgm:t>
        <a:bodyPr/>
        <a:lstStyle/>
        <a:p>
          <a:r>
            <a:rPr lang="en-US"/>
            <a:t>Ex. Natural gas</a:t>
          </a:r>
          <a:endParaRPr lang="en-US" dirty="0"/>
        </a:p>
      </dgm:t>
    </dgm:pt>
    <dgm:pt modelId="{7CAB5090-349D-4C6F-AD50-58B318E66F97}" type="parTrans" cxnId="{A3E10A30-7DB0-4865-96D3-D2091E00346D}">
      <dgm:prSet/>
      <dgm:spPr/>
      <dgm:t>
        <a:bodyPr/>
        <a:lstStyle/>
        <a:p>
          <a:endParaRPr lang="en-US"/>
        </a:p>
      </dgm:t>
    </dgm:pt>
    <dgm:pt modelId="{5BBE36F1-B2AA-4C8B-B950-47406D891074}" type="sibTrans" cxnId="{A3E10A30-7DB0-4865-96D3-D2091E00346D}">
      <dgm:prSet/>
      <dgm:spPr/>
      <dgm:t>
        <a:bodyPr/>
        <a:lstStyle/>
        <a:p>
          <a:endParaRPr lang="en-US"/>
        </a:p>
      </dgm:t>
    </dgm:pt>
    <dgm:pt modelId="{B2BCB02F-4A77-41BC-9E9C-510BB132E00C}">
      <dgm:prSet/>
      <dgm:spPr/>
      <dgm:t>
        <a:bodyPr/>
        <a:lstStyle/>
        <a:p>
          <a:r>
            <a:rPr lang="en-US" dirty="0"/>
            <a:t>medium to high permeability reservoirs</a:t>
          </a:r>
        </a:p>
      </dgm:t>
    </dgm:pt>
    <dgm:pt modelId="{95A5FACC-BA1C-46CF-B3B4-E0B4C357FC2D}" type="parTrans" cxnId="{F66732F4-8894-4355-B37B-26CB53B89F6C}">
      <dgm:prSet/>
      <dgm:spPr/>
      <dgm:t>
        <a:bodyPr/>
        <a:lstStyle/>
        <a:p>
          <a:endParaRPr lang="en-US"/>
        </a:p>
      </dgm:t>
    </dgm:pt>
    <dgm:pt modelId="{84D81FC7-2690-41C6-97F7-4FB0A862A92C}" type="sibTrans" cxnId="{F66732F4-8894-4355-B37B-26CB53B89F6C}">
      <dgm:prSet/>
      <dgm:spPr/>
      <dgm:t>
        <a:bodyPr/>
        <a:lstStyle/>
        <a:p>
          <a:endParaRPr lang="en-US"/>
        </a:p>
      </dgm:t>
    </dgm:pt>
    <dgm:pt modelId="{BA24C1EE-A83E-4347-9CCD-CE9E4E70F2CC}">
      <dgm:prSet/>
      <dgm:spPr/>
      <dgm:t>
        <a:bodyPr/>
        <a:lstStyle/>
        <a:p>
          <a:r>
            <a:rPr lang="en-US" dirty="0"/>
            <a:t>The reservoirs have natural fractures</a:t>
          </a:r>
        </a:p>
      </dgm:t>
    </dgm:pt>
    <dgm:pt modelId="{0B6A4C49-F2FE-47DF-8871-1D14734904EB}" type="parTrans" cxnId="{3A18E36C-246C-4B55-9DD4-4B74BF835487}">
      <dgm:prSet/>
      <dgm:spPr/>
      <dgm:t>
        <a:bodyPr/>
        <a:lstStyle/>
        <a:p>
          <a:endParaRPr lang="en-US"/>
        </a:p>
      </dgm:t>
    </dgm:pt>
    <dgm:pt modelId="{172E9BB4-355A-4A6B-865D-DA5008DFF7F5}" type="sibTrans" cxnId="{3A18E36C-246C-4B55-9DD4-4B74BF835487}">
      <dgm:prSet/>
      <dgm:spPr/>
      <dgm:t>
        <a:bodyPr/>
        <a:lstStyle/>
        <a:p>
          <a:endParaRPr lang="en-US"/>
        </a:p>
      </dgm:t>
    </dgm:pt>
    <dgm:pt modelId="{4A4F584B-19CB-4B62-A36B-C7C3C93BCF44}">
      <dgm:prSet/>
      <dgm:spPr/>
      <dgm:t>
        <a:bodyPr/>
        <a:lstStyle/>
        <a:p>
          <a:r>
            <a:rPr lang="en-US" dirty="0"/>
            <a:t>Unconventional</a:t>
          </a:r>
        </a:p>
      </dgm:t>
    </dgm:pt>
    <dgm:pt modelId="{B4E3C553-FA7C-47D9-A641-731899DC11BE}" type="parTrans" cxnId="{AEBD209E-B945-4A0D-951F-667E0476875C}">
      <dgm:prSet/>
      <dgm:spPr/>
      <dgm:t>
        <a:bodyPr/>
        <a:lstStyle/>
        <a:p>
          <a:endParaRPr lang="en-US"/>
        </a:p>
      </dgm:t>
    </dgm:pt>
    <dgm:pt modelId="{DDBD7A18-ACC4-4F87-B70C-B80578465D29}" type="sibTrans" cxnId="{AEBD209E-B945-4A0D-951F-667E0476875C}">
      <dgm:prSet/>
      <dgm:spPr/>
      <dgm:t>
        <a:bodyPr/>
        <a:lstStyle/>
        <a:p>
          <a:endParaRPr lang="en-US"/>
        </a:p>
      </dgm:t>
    </dgm:pt>
    <dgm:pt modelId="{3E2AF56A-EAEA-4F1E-B5E6-CBB537F6397D}">
      <dgm:prSet/>
      <dgm:spPr/>
      <dgm:t>
        <a:bodyPr/>
        <a:lstStyle/>
        <a:p>
          <a:r>
            <a:rPr lang="en-US" dirty="0"/>
            <a:t>High volume but difficult to drill. Hydraulic fracturing req.</a:t>
          </a:r>
        </a:p>
      </dgm:t>
    </dgm:pt>
    <dgm:pt modelId="{7414A198-2F88-45FF-913C-86F660322EFC}" type="parTrans" cxnId="{4E61F64C-C4C5-4D39-B5B7-38E04A6F7C6D}">
      <dgm:prSet/>
      <dgm:spPr/>
      <dgm:t>
        <a:bodyPr/>
        <a:lstStyle/>
        <a:p>
          <a:endParaRPr lang="en-US"/>
        </a:p>
      </dgm:t>
    </dgm:pt>
    <dgm:pt modelId="{45B8EC85-118D-47A9-B516-BBD2AD68D72C}" type="sibTrans" cxnId="{4E61F64C-C4C5-4D39-B5B7-38E04A6F7C6D}">
      <dgm:prSet/>
      <dgm:spPr/>
      <dgm:t>
        <a:bodyPr/>
        <a:lstStyle/>
        <a:p>
          <a:endParaRPr lang="en-US"/>
        </a:p>
      </dgm:t>
    </dgm:pt>
    <dgm:pt modelId="{86A13CBA-EDE5-4B6E-96FE-BBF5F2B46018}">
      <dgm:prSet/>
      <dgm:spPr>
        <a:solidFill>
          <a:schemeClr val="accent2"/>
        </a:solidFill>
      </dgm:spPr>
      <dgm:t>
        <a:bodyPr/>
        <a:lstStyle/>
        <a:p>
          <a:r>
            <a:rPr lang="en-US"/>
            <a:t>Ex. Tight gas sands, coal bed methane, shale gas, Syngas</a:t>
          </a:r>
          <a:endParaRPr lang="en-US" dirty="0"/>
        </a:p>
      </dgm:t>
    </dgm:pt>
    <dgm:pt modelId="{2DEBB416-5707-4130-8A6F-6392C8A1F429}" type="parTrans" cxnId="{F8250AED-A038-4397-9507-4D3C4988FE9E}">
      <dgm:prSet/>
      <dgm:spPr/>
      <dgm:t>
        <a:bodyPr/>
        <a:lstStyle/>
        <a:p>
          <a:endParaRPr lang="en-US"/>
        </a:p>
      </dgm:t>
    </dgm:pt>
    <dgm:pt modelId="{AF99B316-0F33-4D88-A97A-21FE4F88D63F}" type="sibTrans" cxnId="{F8250AED-A038-4397-9507-4D3C4988FE9E}">
      <dgm:prSet/>
      <dgm:spPr/>
      <dgm:t>
        <a:bodyPr/>
        <a:lstStyle/>
        <a:p>
          <a:endParaRPr lang="en-US"/>
        </a:p>
      </dgm:t>
    </dgm:pt>
    <dgm:pt modelId="{5DF2B94D-7EA3-4075-AC21-E9ACF661C07B}">
      <dgm:prSet/>
      <dgm:spPr/>
      <dgm:t>
        <a:bodyPr/>
        <a:lstStyle/>
        <a:p>
          <a:r>
            <a:rPr lang="en-US" dirty="0"/>
            <a:t>Reservoirs are impermeable </a:t>
          </a:r>
        </a:p>
      </dgm:t>
    </dgm:pt>
    <dgm:pt modelId="{56662F01-12C1-4C7F-9C71-742E43D6DE41}" type="parTrans" cxnId="{CC9A497C-AF54-4961-9A8E-E2EB96909C9B}">
      <dgm:prSet/>
      <dgm:spPr/>
      <dgm:t>
        <a:bodyPr/>
        <a:lstStyle/>
        <a:p>
          <a:endParaRPr lang="en-US"/>
        </a:p>
      </dgm:t>
    </dgm:pt>
    <dgm:pt modelId="{E8D6E265-D5CA-44FA-BD31-9B8322FA6F4E}" type="sibTrans" cxnId="{CC9A497C-AF54-4961-9A8E-E2EB96909C9B}">
      <dgm:prSet/>
      <dgm:spPr/>
      <dgm:t>
        <a:bodyPr/>
        <a:lstStyle/>
        <a:p>
          <a:endParaRPr lang="en-US"/>
        </a:p>
      </dgm:t>
    </dgm:pt>
    <dgm:pt modelId="{CF440F89-1821-41C1-8770-7816DC8D3AB5}">
      <dgm:prSet/>
      <dgm:spPr/>
      <dgm:t>
        <a:bodyPr/>
        <a:lstStyle/>
        <a:p>
          <a:r>
            <a:rPr lang="en-US" dirty="0"/>
            <a:t>No natural fractures</a:t>
          </a:r>
        </a:p>
      </dgm:t>
    </dgm:pt>
    <dgm:pt modelId="{537836A1-0D72-4F95-B18B-49312FCA8A46}" type="parTrans" cxnId="{FAE3908E-5F68-4273-B825-C6057FF348CE}">
      <dgm:prSet/>
      <dgm:spPr/>
      <dgm:t>
        <a:bodyPr/>
        <a:lstStyle/>
        <a:p>
          <a:endParaRPr lang="en-US"/>
        </a:p>
      </dgm:t>
    </dgm:pt>
    <dgm:pt modelId="{F2D2D2E3-E960-4927-A306-FEDBDEDF3D9D}" type="sibTrans" cxnId="{FAE3908E-5F68-4273-B825-C6057FF348CE}">
      <dgm:prSet/>
      <dgm:spPr/>
      <dgm:t>
        <a:bodyPr/>
        <a:lstStyle/>
        <a:p>
          <a:endParaRPr lang="en-US"/>
        </a:p>
      </dgm:t>
    </dgm:pt>
    <dgm:pt modelId="{E29BF1C7-9B08-4D95-A33A-AFF293A40791}" type="pres">
      <dgm:prSet presAssocID="{85AF45B0-FCE8-4F24-B7AF-0B54969702D3}" presName="theList" presStyleCnt="0">
        <dgm:presLayoutVars>
          <dgm:dir/>
          <dgm:animLvl val="lvl"/>
          <dgm:resizeHandles val="exact"/>
        </dgm:presLayoutVars>
      </dgm:prSet>
      <dgm:spPr/>
    </dgm:pt>
    <dgm:pt modelId="{97CA76D6-4A80-4291-9D1A-09D8F6B7EEDC}" type="pres">
      <dgm:prSet presAssocID="{CDFCCFBE-8FC9-4449-BE7A-917EE0106079}" presName="compNode" presStyleCnt="0"/>
      <dgm:spPr/>
    </dgm:pt>
    <dgm:pt modelId="{4B128AE7-C998-4B27-B40D-80223116EC7A}" type="pres">
      <dgm:prSet presAssocID="{CDFCCFBE-8FC9-4449-BE7A-917EE0106079}" presName="aNode" presStyleLbl="bgShp" presStyleIdx="0" presStyleCnt="2"/>
      <dgm:spPr/>
    </dgm:pt>
    <dgm:pt modelId="{6EDCA5C3-3080-421C-A8EC-4CB5709FFE25}" type="pres">
      <dgm:prSet presAssocID="{CDFCCFBE-8FC9-4449-BE7A-917EE0106079}" presName="textNode" presStyleLbl="bgShp" presStyleIdx="0" presStyleCnt="2"/>
      <dgm:spPr/>
    </dgm:pt>
    <dgm:pt modelId="{FC51AAAF-55EB-4215-9CBF-2B104588D7EA}" type="pres">
      <dgm:prSet presAssocID="{CDFCCFBE-8FC9-4449-BE7A-917EE0106079}" presName="compChildNode" presStyleCnt="0"/>
      <dgm:spPr/>
    </dgm:pt>
    <dgm:pt modelId="{D3A540A2-DC68-4960-B2DE-D99837E6AB76}" type="pres">
      <dgm:prSet presAssocID="{CDFCCFBE-8FC9-4449-BE7A-917EE0106079}" presName="theInnerList" presStyleCnt="0"/>
      <dgm:spPr/>
    </dgm:pt>
    <dgm:pt modelId="{483C209E-191F-4D59-87FB-F51288D98DB7}" type="pres">
      <dgm:prSet presAssocID="{358427C2-EA6F-4671-9745-20DD51BF0507}" presName="childNode" presStyleLbl="node1" presStyleIdx="0" presStyleCnt="8">
        <dgm:presLayoutVars>
          <dgm:bulletEnabled val="1"/>
        </dgm:presLayoutVars>
      </dgm:prSet>
      <dgm:spPr/>
    </dgm:pt>
    <dgm:pt modelId="{7FDF805F-7303-4EB0-9D7A-9944AA94E291}" type="pres">
      <dgm:prSet presAssocID="{358427C2-EA6F-4671-9745-20DD51BF0507}" presName="aSpace2" presStyleCnt="0"/>
      <dgm:spPr/>
    </dgm:pt>
    <dgm:pt modelId="{891B311F-3B07-4923-B3A9-2C05940C3685}" type="pres">
      <dgm:prSet presAssocID="{6958B222-87C3-4CF8-A70B-BF6763B7F5DA}" presName="childNode" presStyleLbl="node1" presStyleIdx="1" presStyleCnt="8">
        <dgm:presLayoutVars>
          <dgm:bulletEnabled val="1"/>
        </dgm:presLayoutVars>
      </dgm:prSet>
      <dgm:spPr/>
    </dgm:pt>
    <dgm:pt modelId="{B82A01B2-6551-4584-A538-0C3D88D4C8C6}" type="pres">
      <dgm:prSet presAssocID="{6958B222-87C3-4CF8-A70B-BF6763B7F5DA}" presName="aSpace2" presStyleCnt="0"/>
      <dgm:spPr/>
    </dgm:pt>
    <dgm:pt modelId="{DB868475-AF3A-4F5E-B5E7-88D1974EE3E1}" type="pres">
      <dgm:prSet presAssocID="{B2BCB02F-4A77-41BC-9E9C-510BB132E00C}" presName="childNode" presStyleLbl="node1" presStyleIdx="2" presStyleCnt="8">
        <dgm:presLayoutVars>
          <dgm:bulletEnabled val="1"/>
        </dgm:presLayoutVars>
      </dgm:prSet>
      <dgm:spPr/>
    </dgm:pt>
    <dgm:pt modelId="{3474ED99-740F-4ED9-9164-CD372F5139F0}" type="pres">
      <dgm:prSet presAssocID="{B2BCB02F-4A77-41BC-9E9C-510BB132E00C}" presName="aSpace2" presStyleCnt="0"/>
      <dgm:spPr/>
    </dgm:pt>
    <dgm:pt modelId="{4BB09444-C2DB-4CF0-AC96-4DC17ED2E5F9}" type="pres">
      <dgm:prSet presAssocID="{BA24C1EE-A83E-4347-9CCD-CE9E4E70F2CC}" presName="childNode" presStyleLbl="node1" presStyleIdx="3" presStyleCnt="8">
        <dgm:presLayoutVars>
          <dgm:bulletEnabled val="1"/>
        </dgm:presLayoutVars>
      </dgm:prSet>
      <dgm:spPr/>
    </dgm:pt>
    <dgm:pt modelId="{31A521A9-29C4-433E-8832-F1B896679819}" type="pres">
      <dgm:prSet presAssocID="{CDFCCFBE-8FC9-4449-BE7A-917EE0106079}" presName="aSpace" presStyleCnt="0"/>
      <dgm:spPr/>
    </dgm:pt>
    <dgm:pt modelId="{CF2C4D9F-2BCE-41D2-81C4-E7BFC3EC16FF}" type="pres">
      <dgm:prSet presAssocID="{4A4F584B-19CB-4B62-A36B-C7C3C93BCF44}" presName="compNode" presStyleCnt="0"/>
      <dgm:spPr/>
    </dgm:pt>
    <dgm:pt modelId="{A6ACA6A4-BE88-413C-B664-B9010F5C2685}" type="pres">
      <dgm:prSet presAssocID="{4A4F584B-19CB-4B62-A36B-C7C3C93BCF44}" presName="aNode" presStyleLbl="bgShp" presStyleIdx="1" presStyleCnt="2"/>
      <dgm:spPr/>
    </dgm:pt>
    <dgm:pt modelId="{B0E34B1E-A11A-42CC-9996-8D208645A1C6}" type="pres">
      <dgm:prSet presAssocID="{4A4F584B-19CB-4B62-A36B-C7C3C93BCF44}" presName="textNode" presStyleLbl="bgShp" presStyleIdx="1" presStyleCnt="2"/>
      <dgm:spPr/>
    </dgm:pt>
    <dgm:pt modelId="{177B3E4C-7F19-4BC6-B82C-CEBE3ACCC0C5}" type="pres">
      <dgm:prSet presAssocID="{4A4F584B-19CB-4B62-A36B-C7C3C93BCF44}" presName="compChildNode" presStyleCnt="0"/>
      <dgm:spPr/>
    </dgm:pt>
    <dgm:pt modelId="{9C668BDC-705A-42DC-81A1-F59B43D7D4EB}" type="pres">
      <dgm:prSet presAssocID="{4A4F584B-19CB-4B62-A36B-C7C3C93BCF44}" presName="theInnerList" presStyleCnt="0"/>
      <dgm:spPr/>
    </dgm:pt>
    <dgm:pt modelId="{646953A4-B3CE-4EE0-866E-CAEFF323E044}" type="pres">
      <dgm:prSet presAssocID="{3E2AF56A-EAEA-4F1E-B5E6-CBB537F6397D}" presName="childNode" presStyleLbl="node1" presStyleIdx="4" presStyleCnt="8">
        <dgm:presLayoutVars>
          <dgm:bulletEnabled val="1"/>
        </dgm:presLayoutVars>
      </dgm:prSet>
      <dgm:spPr/>
    </dgm:pt>
    <dgm:pt modelId="{4391B4CA-9281-4783-A488-4A59D4A30A19}" type="pres">
      <dgm:prSet presAssocID="{3E2AF56A-EAEA-4F1E-B5E6-CBB537F6397D}" presName="aSpace2" presStyleCnt="0"/>
      <dgm:spPr/>
    </dgm:pt>
    <dgm:pt modelId="{DCE08FA7-3CDF-43F8-BDFB-85201F563F4C}" type="pres">
      <dgm:prSet presAssocID="{86A13CBA-EDE5-4B6E-96FE-BBF5F2B46018}" presName="childNode" presStyleLbl="node1" presStyleIdx="5" presStyleCnt="8">
        <dgm:presLayoutVars>
          <dgm:bulletEnabled val="1"/>
        </dgm:presLayoutVars>
      </dgm:prSet>
      <dgm:spPr/>
    </dgm:pt>
    <dgm:pt modelId="{B7D359AB-AC3D-4D28-8203-89D3397D258D}" type="pres">
      <dgm:prSet presAssocID="{86A13CBA-EDE5-4B6E-96FE-BBF5F2B46018}" presName="aSpace2" presStyleCnt="0"/>
      <dgm:spPr/>
    </dgm:pt>
    <dgm:pt modelId="{21FCCAC8-3BD8-442A-B30A-8243FC22291F}" type="pres">
      <dgm:prSet presAssocID="{5DF2B94D-7EA3-4075-AC21-E9ACF661C07B}" presName="childNode" presStyleLbl="node1" presStyleIdx="6" presStyleCnt="8">
        <dgm:presLayoutVars>
          <dgm:bulletEnabled val="1"/>
        </dgm:presLayoutVars>
      </dgm:prSet>
      <dgm:spPr/>
    </dgm:pt>
    <dgm:pt modelId="{92C4D758-44EF-4585-A622-4F85D52C70B6}" type="pres">
      <dgm:prSet presAssocID="{5DF2B94D-7EA3-4075-AC21-E9ACF661C07B}" presName="aSpace2" presStyleCnt="0"/>
      <dgm:spPr/>
    </dgm:pt>
    <dgm:pt modelId="{88E88FEC-13C8-4CA0-9A25-44462171305E}" type="pres">
      <dgm:prSet presAssocID="{CF440F89-1821-41C1-8770-7816DC8D3AB5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F66732F4-8894-4355-B37B-26CB53B89F6C}" srcId="{CDFCCFBE-8FC9-4449-BE7A-917EE0106079}" destId="{B2BCB02F-4A77-41BC-9E9C-510BB132E00C}" srcOrd="2" destOrd="0" parTransId="{95A5FACC-BA1C-46CF-B3B4-E0B4C357FC2D}" sibTransId="{84D81FC7-2690-41C6-97F7-4FB0A862A92C}"/>
    <dgm:cxn modelId="{FAE3908E-5F68-4273-B825-C6057FF348CE}" srcId="{4A4F584B-19CB-4B62-A36B-C7C3C93BCF44}" destId="{CF440F89-1821-41C1-8770-7816DC8D3AB5}" srcOrd="3" destOrd="0" parTransId="{537836A1-0D72-4F95-B18B-49312FCA8A46}" sibTransId="{F2D2D2E3-E960-4927-A306-FEDBDEDF3D9D}"/>
    <dgm:cxn modelId="{CC9A497C-AF54-4961-9A8E-E2EB96909C9B}" srcId="{4A4F584B-19CB-4B62-A36B-C7C3C93BCF44}" destId="{5DF2B94D-7EA3-4075-AC21-E9ACF661C07B}" srcOrd="2" destOrd="0" parTransId="{56662F01-12C1-4C7F-9C71-742E43D6DE41}" sibTransId="{E8D6E265-D5CA-44FA-BD31-9B8322FA6F4E}"/>
    <dgm:cxn modelId="{6BEFD0C5-5DBB-4068-910D-F79D5F6AAB24}" type="presOf" srcId="{B2BCB02F-4A77-41BC-9E9C-510BB132E00C}" destId="{DB868475-AF3A-4F5E-B5E7-88D1974EE3E1}" srcOrd="0" destOrd="0" presId="urn:microsoft.com/office/officeart/2005/8/layout/lProcess2"/>
    <dgm:cxn modelId="{902A3A7C-19FC-4FB4-B1C8-C1D1A8B8158A}" type="presOf" srcId="{CDFCCFBE-8FC9-4449-BE7A-917EE0106079}" destId="{6EDCA5C3-3080-421C-A8EC-4CB5709FFE25}" srcOrd="1" destOrd="0" presId="urn:microsoft.com/office/officeart/2005/8/layout/lProcess2"/>
    <dgm:cxn modelId="{49898134-7F90-455A-956C-D52F46FAA725}" type="presOf" srcId="{3E2AF56A-EAEA-4F1E-B5E6-CBB537F6397D}" destId="{646953A4-B3CE-4EE0-866E-CAEFF323E044}" srcOrd="0" destOrd="0" presId="urn:microsoft.com/office/officeart/2005/8/layout/lProcess2"/>
    <dgm:cxn modelId="{A8E10C60-5AE8-4FE5-936F-09B9E9AE8767}" type="presOf" srcId="{6958B222-87C3-4CF8-A70B-BF6763B7F5DA}" destId="{891B311F-3B07-4923-B3A9-2C05940C3685}" srcOrd="0" destOrd="0" presId="urn:microsoft.com/office/officeart/2005/8/layout/lProcess2"/>
    <dgm:cxn modelId="{ECF95A27-4349-451F-A64B-1B3919153E83}" type="presOf" srcId="{86A13CBA-EDE5-4B6E-96FE-BBF5F2B46018}" destId="{DCE08FA7-3CDF-43F8-BDFB-85201F563F4C}" srcOrd="0" destOrd="0" presId="urn:microsoft.com/office/officeart/2005/8/layout/lProcess2"/>
    <dgm:cxn modelId="{A3E10A30-7DB0-4865-96D3-D2091E00346D}" srcId="{CDFCCFBE-8FC9-4449-BE7A-917EE0106079}" destId="{6958B222-87C3-4CF8-A70B-BF6763B7F5DA}" srcOrd="1" destOrd="0" parTransId="{7CAB5090-349D-4C6F-AD50-58B318E66F97}" sibTransId="{5BBE36F1-B2AA-4C8B-B950-47406D891074}"/>
    <dgm:cxn modelId="{3A18E36C-246C-4B55-9DD4-4B74BF835487}" srcId="{CDFCCFBE-8FC9-4449-BE7A-917EE0106079}" destId="{BA24C1EE-A83E-4347-9CCD-CE9E4E70F2CC}" srcOrd="3" destOrd="0" parTransId="{0B6A4C49-F2FE-47DF-8871-1D14734904EB}" sibTransId="{172E9BB4-355A-4A6B-865D-DA5008DFF7F5}"/>
    <dgm:cxn modelId="{C3B975F5-41A8-4E90-84A8-9B6D8B61C5BD}" type="presOf" srcId="{4A4F584B-19CB-4B62-A36B-C7C3C93BCF44}" destId="{B0E34B1E-A11A-42CC-9996-8D208645A1C6}" srcOrd="1" destOrd="0" presId="urn:microsoft.com/office/officeart/2005/8/layout/lProcess2"/>
    <dgm:cxn modelId="{46841C34-8489-4B63-A8C4-0778568D1A1F}" type="presOf" srcId="{4A4F584B-19CB-4B62-A36B-C7C3C93BCF44}" destId="{A6ACA6A4-BE88-413C-B664-B9010F5C2685}" srcOrd="0" destOrd="0" presId="urn:microsoft.com/office/officeart/2005/8/layout/lProcess2"/>
    <dgm:cxn modelId="{D0FD31E5-6CE3-4C95-A6A6-81F3575CD071}" type="presOf" srcId="{358427C2-EA6F-4671-9745-20DD51BF0507}" destId="{483C209E-191F-4D59-87FB-F51288D98DB7}" srcOrd="0" destOrd="0" presId="urn:microsoft.com/office/officeart/2005/8/layout/lProcess2"/>
    <dgm:cxn modelId="{A4CC7A04-89E9-4FC6-97F0-2C1D6DB7B1AC}" type="presOf" srcId="{5DF2B94D-7EA3-4075-AC21-E9ACF661C07B}" destId="{21FCCAC8-3BD8-442A-B30A-8243FC22291F}" srcOrd="0" destOrd="0" presId="urn:microsoft.com/office/officeart/2005/8/layout/lProcess2"/>
    <dgm:cxn modelId="{F8250AED-A038-4397-9507-4D3C4988FE9E}" srcId="{4A4F584B-19CB-4B62-A36B-C7C3C93BCF44}" destId="{86A13CBA-EDE5-4B6E-96FE-BBF5F2B46018}" srcOrd="1" destOrd="0" parTransId="{2DEBB416-5707-4130-8A6F-6392C8A1F429}" sibTransId="{AF99B316-0F33-4D88-A97A-21FE4F88D63F}"/>
    <dgm:cxn modelId="{1F45EA34-0F20-473C-AEE5-F03712FA6118}" srcId="{85AF45B0-FCE8-4F24-B7AF-0B54969702D3}" destId="{CDFCCFBE-8FC9-4449-BE7A-917EE0106079}" srcOrd="0" destOrd="0" parTransId="{B1726DFD-A235-49AF-86DA-3B571D6CECC4}" sibTransId="{85029607-C4F8-4BBF-91B4-A8C46FB6046C}"/>
    <dgm:cxn modelId="{0D391851-E3D8-4574-9BD0-B4DB823B81F5}" type="presOf" srcId="{BA24C1EE-A83E-4347-9CCD-CE9E4E70F2CC}" destId="{4BB09444-C2DB-4CF0-AC96-4DC17ED2E5F9}" srcOrd="0" destOrd="0" presId="urn:microsoft.com/office/officeart/2005/8/layout/lProcess2"/>
    <dgm:cxn modelId="{AEBD209E-B945-4A0D-951F-667E0476875C}" srcId="{85AF45B0-FCE8-4F24-B7AF-0B54969702D3}" destId="{4A4F584B-19CB-4B62-A36B-C7C3C93BCF44}" srcOrd="1" destOrd="0" parTransId="{B4E3C553-FA7C-47D9-A641-731899DC11BE}" sibTransId="{DDBD7A18-ACC4-4F87-B70C-B80578465D29}"/>
    <dgm:cxn modelId="{603668DE-51BB-423A-912C-793803E7E99D}" type="presOf" srcId="{85AF45B0-FCE8-4F24-B7AF-0B54969702D3}" destId="{E29BF1C7-9B08-4D95-A33A-AFF293A40791}" srcOrd="0" destOrd="0" presId="urn:microsoft.com/office/officeart/2005/8/layout/lProcess2"/>
    <dgm:cxn modelId="{4E61F64C-C4C5-4D39-B5B7-38E04A6F7C6D}" srcId="{4A4F584B-19CB-4B62-A36B-C7C3C93BCF44}" destId="{3E2AF56A-EAEA-4F1E-B5E6-CBB537F6397D}" srcOrd="0" destOrd="0" parTransId="{7414A198-2F88-45FF-913C-86F660322EFC}" sibTransId="{45B8EC85-118D-47A9-B516-BBD2AD68D72C}"/>
    <dgm:cxn modelId="{C734EC57-86D1-4F4E-A41B-16F03E890C2B}" type="presOf" srcId="{CF440F89-1821-41C1-8770-7816DC8D3AB5}" destId="{88E88FEC-13C8-4CA0-9A25-44462171305E}" srcOrd="0" destOrd="0" presId="urn:microsoft.com/office/officeart/2005/8/layout/lProcess2"/>
    <dgm:cxn modelId="{46A1C1D9-FBBF-4015-8DAD-EDF5D1E82427}" type="presOf" srcId="{CDFCCFBE-8FC9-4449-BE7A-917EE0106079}" destId="{4B128AE7-C998-4B27-B40D-80223116EC7A}" srcOrd="0" destOrd="0" presId="urn:microsoft.com/office/officeart/2005/8/layout/lProcess2"/>
    <dgm:cxn modelId="{897C5B32-EBE9-49C5-8812-507BDCB01D88}" srcId="{CDFCCFBE-8FC9-4449-BE7A-917EE0106079}" destId="{358427C2-EA6F-4671-9745-20DD51BF0507}" srcOrd="0" destOrd="0" parTransId="{306465B7-F93C-41CA-A0A5-84524E324B92}" sibTransId="{6CCC68FD-1357-4CF7-AE2A-D76E0F460535}"/>
    <dgm:cxn modelId="{38998182-B89D-4B2B-A596-5DECFFAFE196}" type="presParOf" srcId="{E29BF1C7-9B08-4D95-A33A-AFF293A40791}" destId="{97CA76D6-4A80-4291-9D1A-09D8F6B7EEDC}" srcOrd="0" destOrd="0" presId="urn:microsoft.com/office/officeart/2005/8/layout/lProcess2"/>
    <dgm:cxn modelId="{E863619E-CAB3-4E19-9F2C-D7B202D53399}" type="presParOf" srcId="{97CA76D6-4A80-4291-9D1A-09D8F6B7EEDC}" destId="{4B128AE7-C998-4B27-B40D-80223116EC7A}" srcOrd="0" destOrd="0" presId="urn:microsoft.com/office/officeart/2005/8/layout/lProcess2"/>
    <dgm:cxn modelId="{DA54C651-1BCB-4637-8919-2FF0C811A420}" type="presParOf" srcId="{97CA76D6-4A80-4291-9D1A-09D8F6B7EEDC}" destId="{6EDCA5C3-3080-421C-A8EC-4CB5709FFE25}" srcOrd="1" destOrd="0" presId="urn:microsoft.com/office/officeart/2005/8/layout/lProcess2"/>
    <dgm:cxn modelId="{E91CCB8C-60B3-4575-A3BC-2947387DC272}" type="presParOf" srcId="{97CA76D6-4A80-4291-9D1A-09D8F6B7EEDC}" destId="{FC51AAAF-55EB-4215-9CBF-2B104588D7EA}" srcOrd="2" destOrd="0" presId="urn:microsoft.com/office/officeart/2005/8/layout/lProcess2"/>
    <dgm:cxn modelId="{86AC1340-DF2E-4B6E-AB5C-6CC449FB0CD6}" type="presParOf" srcId="{FC51AAAF-55EB-4215-9CBF-2B104588D7EA}" destId="{D3A540A2-DC68-4960-B2DE-D99837E6AB76}" srcOrd="0" destOrd="0" presId="urn:microsoft.com/office/officeart/2005/8/layout/lProcess2"/>
    <dgm:cxn modelId="{6E21594C-D94D-4A11-81DC-5AFDEA57F15E}" type="presParOf" srcId="{D3A540A2-DC68-4960-B2DE-D99837E6AB76}" destId="{483C209E-191F-4D59-87FB-F51288D98DB7}" srcOrd="0" destOrd="0" presId="urn:microsoft.com/office/officeart/2005/8/layout/lProcess2"/>
    <dgm:cxn modelId="{4EDF60FC-8E2F-443B-95D0-DA8DF9625395}" type="presParOf" srcId="{D3A540A2-DC68-4960-B2DE-D99837E6AB76}" destId="{7FDF805F-7303-4EB0-9D7A-9944AA94E291}" srcOrd="1" destOrd="0" presId="urn:microsoft.com/office/officeart/2005/8/layout/lProcess2"/>
    <dgm:cxn modelId="{BDDA8FFB-F401-4F5C-8E33-4AEA7C52A71F}" type="presParOf" srcId="{D3A540A2-DC68-4960-B2DE-D99837E6AB76}" destId="{891B311F-3B07-4923-B3A9-2C05940C3685}" srcOrd="2" destOrd="0" presId="urn:microsoft.com/office/officeart/2005/8/layout/lProcess2"/>
    <dgm:cxn modelId="{30404E56-79B5-4191-AF4C-D9FBCE649BAF}" type="presParOf" srcId="{D3A540A2-DC68-4960-B2DE-D99837E6AB76}" destId="{B82A01B2-6551-4584-A538-0C3D88D4C8C6}" srcOrd="3" destOrd="0" presId="urn:microsoft.com/office/officeart/2005/8/layout/lProcess2"/>
    <dgm:cxn modelId="{877779A3-0333-4228-BD59-CFF8E87A36E2}" type="presParOf" srcId="{D3A540A2-DC68-4960-B2DE-D99837E6AB76}" destId="{DB868475-AF3A-4F5E-B5E7-88D1974EE3E1}" srcOrd="4" destOrd="0" presId="urn:microsoft.com/office/officeart/2005/8/layout/lProcess2"/>
    <dgm:cxn modelId="{5BFE17B1-D2E6-4DC8-B0CD-240077EA38B3}" type="presParOf" srcId="{D3A540A2-DC68-4960-B2DE-D99837E6AB76}" destId="{3474ED99-740F-4ED9-9164-CD372F5139F0}" srcOrd="5" destOrd="0" presId="urn:microsoft.com/office/officeart/2005/8/layout/lProcess2"/>
    <dgm:cxn modelId="{2B24A7A9-C7B1-4E7E-8CBD-D9C51A4D27C6}" type="presParOf" srcId="{D3A540A2-DC68-4960-B2DE-D99837E6AB76}" destId="{4BB09444-C2DB-4CF0-AC96-4DC17ED2E5F9}" srcOrd="6" destOrd="0" presId="urn:microsoft.com/office/officeart/2005/8/layout/lProcess2"/>
    <dgm:cxn modelId="{9A6188CF-DD76-4901-99D5-8BC00A299363}" type="presParOf" srcId="{E29BF1C7-9B08-4D95-A33A-AFF293A40791}" destId="{31A521A9-29C4-433E-8832-F1B896679819}" srcOrd="1" destOrd="0" presId="urn:microsoft.com/office/officeart/2005/8/layout/lProcess2"/>
    <dgm:cxn modelId="{865D1B38-80C2-4755-B86B-E12B59E455CC}" type="presParOf" srcId="{E29BF1C7-9B08-4D95-A33A-AFF293A40791}" destId="{CF2C4D9F-2BCE-41D2-81C4-E7BFC3EC16FF}" srcOrd="2" destOrd="0" presId="urn:microsoft.com/office/officeart/2005/8/layout/lProcess2"/>
    <dgm:cxn modelId="{41BA5B0D-CDFA-4287-B498-E95F919B7167}" type="presParOf" srcId="{CF2C4D9F-2BCE-41D2-81C4-E7BFC3EC16FF}" destId="{A6ACA6A4-BE88-413C-B664-B9010F5C2685}" srcOrd="0" destOrd="0" presId="urn:microsoft.com/office/officeart/2005/8/layout/lProcess2"/>
    <dgm:cxn modelId="{0BDF2C86-94F4-4BA4-94C8-06B9E7EF3730}" type="presParOf" srcId="{CF2C4D9F-2BCE-41D2-81C4-E7BFC3EC16FF}" destId="{B0E34B1E-A11A-42CC-9996-8D208645A1C6}" srcOrd="1" destOrd="0" presId="urn:microsoft.com/office/officeart/2005/8/layout/lProcess2"/>
    <dgm:cxn modelId="{44362A58-40A6-470D-989F-FAAE888F03F8}" type="presParOf" srcId="{CF2C4D9F-2BCE-41D2-81C4-E7BFC3EC16FF}" destId="{177B3E4C-7F19-4BC6-B82C-CEBE3ACCC0C5}" srcOrd="2" destOrd="0" presId="urn:microsoft.com/office/officeart/2005/8/layout/lProcess2"/>
    <dgm:cxn modelId="{C80AE2CF-99EC-4D91-A29C-8EA6B7C4A262}" type="presParOf" srcId="{177B3E4C-7F19-4BC6-B82C-CEBE3ACCC0C5}" destId="{9C668BDC-705A-42DC-81A1-F59B43D7D4EB}" srcOrd="0" destOrd="0" presId="urn:microsoft.com/office/officeart/2005/8/layout/lProcess2"/>
    <dgm:cxn modelId="{F238952F-E3BF-40F4-97AF-EFF05B9FBB1F}" type="presParOf" srcId="{9C668BDC-705A-42DC-81A1-F59B43D7D4EB}" destId="{646953A4-B3CE-4EE0-866E-CAEFF323E044}" srcOrd="0" destOrd="0" presId="urn:microsoft.com/office/officeart/2005/8/layout/lProcess2"/>
    <dgm:cxn modelId="{0EFAD5C5-F2B0-4703-BE64-7867369A8D30}" type="presParOf" srcId="{9C668BDC-705A-42DC-81A1-F59B43D7D4EB}" destId="{4391B4CA-9281-4783-A488-4A59D4A30A19}" srcOrd="1" destOrd="0" presId="urn:microsoft.com/office/officeart/2005/8/layout/lProcess2"/>
    <dgm:cxn modelId="{C4932105-65F1-4126-83B1-08172EF729B2}" type="presParOf" srcId="{9C668BDC-705A-42DC-81A1-F59B43D7D4EB}" destId="{DCE08FA7-3CDF-43F8-BDFB-85201F563F4C}" srcOrd="2" destOrd="0" presId="urn:microsoft.com/office/officeart/2005/8/layout/lProcess2"/>
    <dgm:cxn modelId="{E01A4A8A-DB4A-4D9B-B647-5415DDC7B643}" type="presParOf" srcId="{9C668BDC-705A-42DC-81A1-F59B43D7D4EB}" destId="{B7D359AB-AC3D-4D28-8203-89D3397D258D}" srcOrd="3" destOrd="0" presId="urn:microsoft.com/office/officeart/2005/8/layout/lProcess2"/>
    <dgm:cxn modelId="{29717EA8-69CD-46AC-ABAF-ADB5E10EE111}" type="presParOf" srcId="{9C668BDC-705A-42DC-81A1-F59B43D7D4EB}" destId="{21FCCAC8-3BD8-442A-B30A-8243FC22291F}" srcOrd="4" destOrd="0" presId="urn:microsoft.com/office/officeart/2005/8/layout/lProcess2"/>
    <dgm:cxn modelId="{85DDD342-5736-47D1-8E96-4C11B43F24EF}" type="presParOf" srcId="{9C668BDC-705A-42DC-81A1-F59B43D7D4EB}" destId="{92C4D758-44EF-4585-A622-4F85D52C70B6}" srcOrd="5" destOrd="0" presId="urn:microsoft.com/office/officeart/2005/8/layout/lProcess2"/>
    <dgm:cxn modelId="{599CC472-9ABB-47A3-B34E-2A7E0B270B8A}" type="presParOf" srcId="{9C668BDC-705A-42DC-81A1-F59B43D7D4EB}" destId="{88E88FEC-13C8-4CA0-9A25-44462171305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90DF932-AFAB-4637-9ABE-C42C0332775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DB8EA9-CB0D-4913-B4EE-20AC13CA3943}">
      <dgm:prSet phldrT="[Text]"/>
      <dgm:spPr/>
      <dgm:t>
        <a:bodyPr/>
        <a:lstStyle/>
        <a:p>
          <a:r>
            <a:rPr lang="en-US" dirty="0"/>
            <a:t>Geographically</a:t>
          </a:r>
        </a:p>
      </dgm:t>
    </dgm:pt>
    <dgm:pt modelId="{E475FD6C-C29B-4D36-810A-BA12A24CB189}" type="parTrans" cxnId="{13652970-C794-4EF0-9B80-BD904769F749}">
      <dgm:prSet/>
      <dgm:spPr/>
      <dgm:t>
        <a:bodyPr/>
        <a:lstStyle/>
        <a:p>
          <a:endParaRPr lang="en-US"/>
        </a:p>
      </dgm:t>
    </dgm:pt>
    <dgm:pt modelId="{BADCEC9E-7863-4394-998D-6040C5D651BA}" type="sibTrans" cxnId="{13652970-C794-4EF0-9B80-BD904769F749}">
      <dgm:prSet/>
      <dgm:spPr/>
      <dgm:t>
        <a:bodyPr/>
        <a:lstStyle/>
        <a:p>
          <a:endParaRPr lang="en-US"/>
        </a:p>
      </dgm:t>
    </dgm:pt>
    <dgm:pt modelId="{D96242C7-BBC3-4505-9A2D-CC5806E83068}">
      <dgm:prSet phldrT="[Text]"/>
      <dgm:spPr/>
      <dgm:t>
        <a:bodyPr/>
        <a:lstStyle/>
        <a:p>
          <a:r>
            <a:rPr lang="en-US" dirty="0"/>
            <a:t>Cambay, </a:t>
          </a:r>
          <a:r>
            <a:rPr lang="en-US" dirty="0" err="1"/>
            <a:t>Gondwana</a:t>
          </a:r>
          <a:r>
            <a:rPr lang="en-US" dirty="0"/>
            <a:t>, Krishna-</a:t>
          </a:r>
          <a:r>
            <a:rPr lang="en-US" dirty="0" err="1"/>
            <a:t>Godawari</a:t>
          </a:r>
          <a:r>
            <a:rPr lang="en-US" dirty="0"/>
            <a:t>, Cauvery.</a:t>
          </a:r>
        </a:p>
      </dgm:t>
    </dgm:pt>
    <dgm:pt modelId="{6E4C83B4-2141-4AC2-84B9-1E62B39636EA}" type="parTrans" cxnId="{C19F3AF9-C3C7-4C30-9D0E-236ABBB0A86D}">
      <dgm:prSet/>
      <dgm:spPr/>
      <dgm:t>
        <a:bodyPr/>
        <a:lstStyle/>
        <a:p>
          <a:endParaRPr lang="en-US"/>
        </a:p>
      </dgm:t>
    </dgm:pt>
    <dgm:pt modelId="{3BDC435D-E827-4921-BA88-D6739AEEFB7C}" type="sibTrans" cxnId="{C19F3AF9-C3C7-4C30-9D0E-236ABBB0A86D}">
      <dgm:prSet/>
      <dgm:spPr/>
      <dgm:t>
        <a:bodyPr/>
        <a:lstStyle/>
        <a:p>
          <a:endParaRPr lang="en-US"/>
        </a:p>
      </dgm:t>
    </dgm:pt>
    <dgm:pt modelId="{C0F57347-8A30-409A-807F-A79DCF1B4DA2}">
      <dgm:prSet phldrT="[Text]"/>
      <dgm:spPr/>
      <dgm:t>
        <a:bodyPr/>
        <a:lstStyle/>
        <a:p>
          <a:r>
            <a:rPr lang="en-US" dirty="0"/>
            <a:t>ONGC+OIL blocks</a:t>
          </a:r>
        </a:p>
      </dgm:t>
    </dgm:pt>
    <dgm:pt modelId="{315719C8-344F-4E7A-9E87-8EB48D7DB528}" type="parTrans" cxnId="{BB2B9FC9-BA38-454D-B44F-2BDCB9729B12}">
      <dgm:prSet/>
      <dgm:spPr/>
      <dgm:t>
        <a:bodyPr/>
        <a:lstStyle/>
        <a:p>
          <a:endParaRPr lang="en-US"/>
        </a:p>
      </dgm:t>
    </dgm:pt>
    <dgm:pt modelId="{F74EFD05-8FB3-4D58-8E47-CDBDC364AF97}" type="sibTrans" cxnId="{BB2B9FC9-BA38-454D-B44F-2BDCB9729B12}">
      <dgm:prSet/>
      <dgm:spPr/>
      <dgm:t>
        <a:bodyPr/>
        <a:lstStyle/>
        <a:p>
          <a:endParaRPr lang="en-US"/>
        </a:p>
      </dgm:t>
    </dgm:pt>
    <dgm:pt modelId="{BEAB6CA3-D0E2-4671-A756-12C57BABDF4A}">
      <dgm:prSet phldrT="[Text]"/>
      <dgm:spPr/>
      <dgm:t>
        <a:bodyPr/>
        <a:lstStyle/>
        <a:p>
          <a:r>
            <a:rPr lang="en-US" dirty="0"/>
            <a:t>Gujarat (28)</a:t>
          </a:r>
        </a:p>
      </dgm:t>
    </dgm:pt>
    <dgm:pt modelId="{F8D8E9A4-32DF-4079-9FD3-38FCEE3CC77B}" type="parTrans" cxnId="{A3BDBA24-ADC6-491A-8F45-2851EEC964CF}">
      <dgm:prSet/>
      <dgm:spPr/>
      <dgm:t>
        <a:bodyPr/>
        <a:lstStyle/>
        <a:p>
          <a:endParaRPr lang="en-US"/>
        </a:p>
      </dgm:t>
    </dgm:pt>
    <dgm:pt modelId="{71DB3328-A000-47A0-B13D-69E5B57D0B47}" type="sibTrans" cxnId="{A3BDBA24-ADC6-491A-8F45-2851EEC964CF}">
      <dgm:prSet/>
      <dgm:spPr/>
      <dgm:t>
        <a:bodyPr/>
        <a:lstStyle/>
        <a:p>
          <a:endParaRPr lang="en-US"/>
        </a:p>
      </dgm:t>
    </dgm:pt>
    <dgm:pt modelId="{8A2BC6B6-6E0E-4AE3-8876-5796B4436250}">
      <dgm:prSet/>
      <dgm:spPr/>
      <dgm:t>
        <a:bodyPr/>
        <a:lstStyle/>
        <a:p>
          <a:r>
            <a:rPr lang="en-US" dirty="0"/>
            <a:t>Andhra (10),</a:t>
          </a:r>
        </a:p>
      </dgm:t>
    </dgm:pt>
    <dgm:pt modelId="{67158423-E438-47F5-A5C2-A80D8477DA47}" type="parTrans" cxnId="{42FB0AA7-5AA8-4A30-BCE8-320E670668F8}">
      <dgm:prSet/>
      <dgm:spPr/>
      <dgm:t>
        <a:bodyPr/>
        <a:lstStyle/>
        <a:p>
          <a:endParaRPr lang="en-US"/>
        </a:p>
      </dgm:t>
    </dgm:pt>
    <dgm:pt modelId="{DEAF3D60-530C-458B-91EB-B360D60CC055}" type="sibTrans" cxnId="{42FB0AA7-5AA8-4A30-BCE8-320E670668F8}">
      <dgm:prSet/>
      <dgm:spPr/>
      <dgm:t>
        <a:bodyPr/>
        <a:lstStyle/>
        <a:p>
          <a:endParaRPr lang="en-US"/>
        </a:p>
      </dgm:t>
    </dgm:pt>
    <dgm:pt modelId="{731515E4-6F2A-42D2-94FE-1EF0F0734D76}">
      <dgm:prSet/>
      <dgm:spPr/>
      <dgm:t>
        <a:bodyPr/>
        <a:lstStyle/>
        <a:p>
          <a:r>
            <a:rPr lang="en-US" dirty="0"/>
            <a:t>Assam (6)</a:t>
          </a:r>
        </a:p>
      </dgm:t>
    </dgm:pt>
    <dgm:pt modelId="{593206D5-A281-4788-A1A4-8639F012C191}" type="parTrans" cxnId="{49965CF7-7CEF-496F-8107-D37B20051F53}">
      <dgm:prSet/>
      <dgm:spPr/>
      <dgm:t>
        <a:bodyPr/>
        <a:lstStyle/>
        <a:p>
          <a:endParaRPr lang="en-US"/>
        </a:p>
      </dgm:t>
    </dgm:pt>
    <dgm:pt modelId="{A63D7289-0404-4E58-8E1F-1532A5635BE0}" type="sibTrans" cxnId="{49965CF7-7CEF-496F-8107-D37B20051F53}">
      <dgm:prSet/>
      <dgm:spPr/>
      <dgm:t>
        <a:bodyPr/>
        <a:lstStyle/>
        <a:p>
          <a:endParaRPr lang="en-US"/>
        </a:p>
      </dgm:t>
    </dgm:pt>
    <dgm:pt modelId="{27CB356D-C516-47E4-A1D7-C83B0A76DB35}">
      <dgm:prSet/>
      <dgm:spPr/>
      <dgm:t>
        <a:bodyPr/>
        <a:lstStyle/>
        <a:p>
          <a:r>
            <a:rPr lang="en-US" dirty="0"/>
            <a:t>Rajasthan  (1)</a:t>
          </a:r>
        </a:p>
      </dgm:t>
    </dgm:pt>
    <dgm:pt modelId="{1FAF407D-128F-4596-B878-8AD5A5592F4B}" type="parTrans" cxnId="{A56F96EC-5040-4EBF-9B27-03CCD7380F27}">
      <dgm:prSet/>
      <dgm:spPr/>
      <dgm:t>
        <a:bodyPr/>
        <a:lstStyle/>
        <a:p>
          <a:endParaRPr lang="en-US"/>
        </a:p>
      </dgm:t>
    </dgm:pt>
    <dgm:pt modelId="{04F3BFA9-B1C7-4CA3-8356-B4B09A2E4A02}" type="sibTrans" cxnId="{A56F96EC-5040-4EBF-9B27-03CCD7380F27}">
      <dgm:prSet/>
      <dgm:spPr/>
      <dgm:t>
        <a:bodyPr/>
        <a:lstStyle/>
        <a:p>
          <a:endParaRPr lang="en-US"/>
        </a:p>
      </dgm:t>
    </dgm:pt>
    <dgm:pt modelId="{9ED469D4-8E1C-4F1B-A9DD-2A4FA4E544A1}">
      <dgm:prSet/>
      <dgm:spPr/>
      <dgm:t>
        <a:bodyPr/>
        <a:lstStyle/>
        <a:p>
          <a:r>
            <a:rPr lang="en-US" dirty="0"/>
            <a:t>Arunachal (1)</a:t>
          </a:r>
        </a:p>
      </dgm:t>
    </dgm:pt>
    <dgm:pt modelId="{AA598C26-C22B-408C-9970-CFBFCD6BC74E}" type="parTrans" cxnId="{5EFD5576-2710-48D3-BE57-CE5A138A56D4}">
      <dgm:prSet/>
      <dgm:spPr/>
      <dgm:t>
        <a:bodyPr/>
        <a:lstStyle/>
        <a:p>
          <a:endParaRPr lang="en-US"/>
        </a:p>
      </dgm:t>
    </dgm:pt>
    <dgm:pt modelId="{8BE9FB8C-F900-48C5-9402-D0F48218C00C}" type="sibTrans" cxnId="{5EFD5576-2710-48D3-BE57-CE5A138A56D4}">
      <dgm:prSet/>
      <dgm:spPr/>
      <dgm:t>
        <a:bodyPr/>
        <a:lstStyle/>
        <a:p>
          <a:endParaRPr lang="en-US"/>
        </a:p>
      </dgm:t>
    </dgm:pt>
    <dgm:pt modelId="{F2A560D1-8EFA-471E-9DFB-0BAA67BC7EC9}">
      <dgm:prSet/>
      <dgm:spPr/>
      <dgm:t>
        <a:bodyPr/>
        <a:lstStyle/>
        <a:p>
          <a:r>
            <a:rPr lang="en-US" dirty="0"/>
            <a:t>Tamil Nadu (9)</a:t>
          </a:r>
        </a:p>
      </dgm:t>
    </dgm:pt>
    <dgm:pt modelId="{FC6E70BD-C5FF-43A7-BEA1-47DAC014730E}" type="parTrans" cxnId="{5E982794-2794-4C25-9954-5AFE2F2FC8BD}">
      <dgm:prSet/>
      <dgm:spPr/>
      <dgm:t>
        <a:bodyPr/>
        <a:lstStyle/>
        <a:p>
          <a:endParaRPr lang="en-US"/>
        </a:p>
      </dgm:t>
    </dgm:pt>
    <dgm:pt modelId="{A147DC1D-9BBE-4F6C-A94B-76489A758C77}" type="sibTrans" cxnId="{5E982794-2794-4C25-9954-5AFE2F2FC8BD}">
      <dgm:prSet/>
      <dgm:spPr/>
      <dgm:t>
        <a:bodyPr/>
        <a:lstStyle/>
        <a:p>
          <a:endParaRPr lang="en-US"/>
        </a:p>
      </dgm:t>
    </dgm:pt>
    <dgm:pt modelId="{5CD69A78-16D3-4BE4-A722-9AD2CBCAE606}" type="pres">
      <dgm:prSet presAssocID="{090DF932-AFAB-4637-9ABE-C42C03327754}" presName="Name0" presStyleCnt="0">
        <dgm:presLayoutVars>
          <dgm:dir/>
          <dgm:animLvl val="lvl"/>
          <dgm:resizeHandles val="exact"/>
        </dgm:presLayoutVars>
      </dgm:prSet>
      <dgm:spPr/>
    </dgm:pt>
    <dgm:pt modelId="{2F4B3600-E2F7-4FC0-888D-2BACC67F1B9B}" type="pres">
      <dgm:prSet presAssocID="{A5DB8EA9-CB0D-4913-B4EE-20AC13CA3943}" presName="composite" presStyleCnt="0"/>
      <dgm:spPr/>
    </dgm:pt>
    <dgm:pt modelId="{2DEABBFB-9C5B-45D0-B181-518A75149790}" type="pres">
      <dgm:prSet presAssocID="{A5DB8EA9-CB0D-4913-B4EE-20AC13CA394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437E905-F0DE-4FCD-B612-C284C1080FB1}" type="pres">
      <dgm:prSet presAssocID="{A5DB8EA9-CB0D-4913-B4EE-20AC13CA3943}" presName="desTx" presStyleLbl="alignAccFollowNode1" presStyleIdx="0" presStyleCnt="2">
        <dgm:presLayoutVars>
          <dgm:bulletEnabled val="1"/>
        </dgm:presLayoutVars>
      </dgm:prSet>
      <dgm:spPr/>
    </dgm:pt>
    <dgm:pt modelId="{E5B8707E-3D78-4DF2-9550-DDBB99D4E3FF}" type="pres">
      <dgm:prSet presAssocID="{BADCEC9E-7863-4394-998D-6040C5D651BA}" presName="space" presStyleCnt="0"/>
      <dgm:spPr/>
    </dgm:pt>
    <dgm:pt modelId="{86D3ED6D-A7E5-42D6-9CA8-4EC3C0AF766A}" type="pres">
      <dgm:prSet presAssocID="{C0F57347-8A30-409A-807F-A79DCF1B4DA2}" presName="composite" presStyleCnt="0"/>
      <dgm:spPr/>
    </dgm:pt>
    <dgm:pt modelId="{5A6E9AB9-EC92-4325-BEA1-DE384F6C7F17}" type="pres">
      <dgm:prSet presAssocID="{C0F57347-8A30-409A-807F-A79DCF1B4DA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87DE187-0418-4BC7-B03D-48C1607758B2}" type="pres">
      <dgm:prSet presAssocID="{C0F57347-8A30-409A-807F-A79DCF1B4DA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A8970DE-F647-4DEA-9046-753532ECB3DC}" type="presOf" srcId="{9ED469D4-8E1C-4F1B-A9DD-2A4FA4E544A1}" destId="{787DE187-0418-4BC7-B03D-48C1607758B2}" srcOrd="0" destOrd="4" presId="urn:microsoft.com/office/officeart/2005/8/layout/hList1"/>
    <dgm:cxn modelId="{455A5618-292B-4C06-8826-C2EF7862A478}" type="presOf" srcId="{731515E4-6F2A-42D2-94FE-1EF0F0734D76}" destId="{787DE187-0418-4BC7-B03D-48C1607758B2}" srcOrd="0" destOrd="2" presId="urn:microsoft.com/office/officeart/2005/8/layout/hList1"/>
    <dgm:cxn modelId="{C3B953D9-A7B3-4D9E-AE12-6B3AD1F4F017}" type="presOf" srcId="{8A2BC6B6-6E0E-4AE3-8876-5796B4436250}" destId="{787DE187-0418-4BC7-B03D-48C1607758B2}" srcOrd="0" destOrd="1" presId="urn:microsoft.com/office/officeart/2005/8/layout/hList1"/>
    <dgm:cxn modelId="{50417C4B-F70E-4FEC-834F-07154A379624}" type="presOf" srcId="{A5DB8EA9-CB0D-4913-B4EE-20AC13CA3943}" destId="{2DEABBFB-9C5B-45D0-B181-518A75149790}" srcOrd="0" destOrd="0" presId="urn:microsoft.com/office/officeart/2005/8/layout/hList1"/>
    <dgm:cxn modelId="{A56F96EC-5040-4EBF-9B27-03CCD7380F27}" srcId="{C0F57347-8A30-409A-807F-A79DCF1B4DA2}" destId="{27CB356D-C516-47E4-A1D7-C83B0A76DB35}" srcOrd="3" destOrd="0" parTransId="{1FAF407D-128F-4596-B878-8AD5A5592F4B}" sibTransId="{04F3BFA9-B1C7-4CA3-8356-B4B09A2E4A02}"/>
    <dgm:cxn modelId="{5E982794-2794-4C25-9954-5AFE2F2FC8BD}" srcId="{C0F57347-8A30-409A-807F-A79DCF1B4DA2}" destId="{F2A560D1-8EFA-471E-9DFB-0BAA67BC7EC9}" srcOrd="5" destOrd="0" parTransId="{FC6E70BD-C5FF-43A7-BEA1-47DAC014730E}" sibTransId="{A147DC1D-9BBE-4F6C-A94B-76489A758C77}"/>
    <dgm:cxn modelId="{4228C6B1-46DE-4FF7-9EE6-A26650618EB5}" type="presOf" srcId="{F2A560D1-8EFA-471E-9DFB-0BAA67BC7EC9}" destId="{787DE187-0418-4BC7-B03D-48C1607758B2}" srcOrd="0" destOrd="5" presId="urn:microsoft.com/office/officeart/2005/8/layout/hList1"/>
    <dgm:cxn modelId="{A3BDBA24-ADC6-491A-8F45-2851EEC964CF}" srcId="{C0F57347-8A30-409A-807F-A79DCF1B4DA2}" destId="{BEAB6CA3-D0E2-4671-A756-12C57BABDF4A}" srcOrd="0" destOrd="0" parTransId="{F8D8E9A4-32DF-4079-9FD3-38FCEE3CC77B}" sibTransId="{71DB3328-A000-47A0-B13D-69E5B57D0B47}"/>
    <dgm:cxn modelId="{6BE24B4F-7D92-4CCD-8205-B95FA5C21AF5}" type="presOf" srcId="{D96242C7-BBC3-4505-9A2D-CC5806E83068}" destId="{6437E905-F0DE-4FCD-B612-C284C1080FB1}" srcOrd="0" destOrd="0" presId="urn:microsoft.com/office/officeart/2005/8/layout/hList1"/>
    <dgm:cxn modelId="{BB2B9FC9-BA38-454D-B44F-2BDCB9729B12}" srcId="{090DF932-AFAB-4637-9ABE-C42C03327754}" destId="{C0F57347-8A30-409A-807F-A79DCF1B4DA2}" srcOrd="1" destOrd="0" parTransId="{315719C8-344F-4E7A-9E87-8EB48D7DB528}" sibTransId="{F74EFD05-8FB3-4D58-8E47-CDBDC364AF97}"/>
    <dgm:cxn modelId="{42FB0AA7-5AA8-4A30-BCE8-320E670668F8}" srcId="{C0F57347-8A30-409A-807F-A79DCF1B4DA2}" destId="{8A2BC6B6-6E0E-4AE3-8876-5796B4436250}" srcOrd="1" destOrd="0" parTransId="{67158423-E438-47F5-A5C2-A80D8477DA47}" sibTransId="{DEAF3D60-530C-458B-91EB-B360D60CC055}"/>
    <dgm:cxn modelId="{13652970-C794-4EF0-9B80-BD904769F749}" srcId="{090DF932-AFAB-4637-9ABE-C42C03327754}" destId="{A5DB8EA9-CB0D-4913-B4EE-20AC13CA3943}" srcOrd="0" destOrd="0" parTransId="{E475FD6C-C29B-4D36-810A-BA12A24CB189}" sibTransId="{BADCEC9E-7863-4394-998D-6040C5D651BA}"/>
    <dgm:cxn modelId="{1D943B00-DF70-4F46-A309-21A2D5FFF830}" type="presOf" srcId="{090DF932-AFAB-4637-9ABE-C42C03327754}" destId="{5CD69A78-16D3-4BE4-A722-9AD2CBCAE606}" srcOrd="0" destOrd="0" presId="urn:microsoft.com/office/officeart/2005/8/layout/hList1"/>
    <dgm:cxn modelId="{CFBB6847-1999-40C1-B6BE-352E9F713D75}" type="presOf" srcId="{C0F57347-8A30-409A-807F-A79DCF1B4DA2}" destId="{5A6E9AB9-EC92-4325-BEA1-DE384F6C7F17}" srcOrd="0" destOrd="0" presId="urn:microsoft.com/office/officeart/2005/8/layout/hList1"/>
    <dgm:cxn modelId="{49965CF7-7CEF-496F-8107-D37B20051F53}" srcId="{C0F57347-8A30-409A-807F-A79DCF1B4DA2}" destId="{731515E4-6F2A-42D2-94FE-1EF0F0734D76}" srcOrd="2" destOrd="0" parTransId="{593206D5-A281-4788-A1A4-8639F012C191}" sibTransId="{A63D7289-0404-4E58-8E1F-1532A5635BE0}"/>
    <dgm:cxn modelId="{5EFD5576-2710-48D3-BE57-CE5A138A56D4}" srcId="{C0F57347-8A30-409A-807F-A79DCF1B4DA2}" destId="{9ED469D4-8E1C-4F1B-A9DD-2A4FA4E544A1}" srcOrd="4" destOrd="0" parTransId="{AA598C26-C22B-408C-9970-CFBFCD6BC74E}" sibTransId="{8BE9FB8C-F900-48C5-9402-D0F48218C00C}"/>
    <dgm:cxn modelId="{C19F3AF9-C3C7-4C30-9D0E-236ABBB0A86D}" srcId="{A5DB8EA9-CB0D-4913-B4EE-20AC13CA3943}" destId="{D96242C7-BBC3-4505-9A2D-CC5806E83068}" srcOrd="0" destOrd="0" parTransId="{6E4C83B4-2141-4AC2-84B9-1E62B39636EA}" sibTransId="{3BDC435D-E827-4921-BA88-D6739AEEFB7C}"/>
    <dgm:cxn modelId="{554585C4-D615-4660-9BA2-DAEB671AB105}" type="presOf" srcId="{27CB356D-C516-47E4-A1D7-C83B0A76DB35}" destId="{787DE187-0418-4BC7-B03D-48C1607758B2}" srcOrd="0" destOrd="3" presId="urn:microsoft.com/office/officeart/2005/8/layout/hList1"/>
    <dgm:cxn modelId="{E72D3B16-08B4-4360-9A22-FA173E8F1589}" type="presOf" srcId="{BEAB6CA3-D0E2-4671-A756-12C57BABDF4A}" destId="{787DE187-0418-4BC7-B03D-48C1607758B2}" srcOrd="0" destOrd="0" presId="urn:microsoft.com/office/officeart/2005/8/layout/hList1"/>
    <dgm:cxn modelId="{FBA098C1-E7C0-436F-833D-032C8E121393}" type="presParOf" srcId="{5CD69A78-16D3-4BE4-A722-9AD2CBCAE606}" destId="{2F4B3600-E2F7-4FC0-888D-2BACC67F1B9B}" srcOrd="0" destOrd="0" presId="urn:microsoft.com/office/officeart/2005/8/layout/hList1"/>
    <dgm:cxn modelId="{E1152404-402E-4218-9BEB-471039ED3CEE}" type="presParOf" srcId="{2F4B3600-E2F7-4FC0-888D-2BACC67F1B9B}" destId="{2DEABBFB-9C5B-45D0-B181-518A75149790}" srcOrd="0" destOrd="0" presId="urn:microsoft.com/office/officeart/2005/8/layout/hList1"/>
    <dgm:cxn modelId="{4E1EE7F1-B5C8-4509-8859-D54915B3C9DD}" type="presParOf" srcId="{2F4B3600-E2F7-4FC0-888D-2BACC67F1B9B}" destId="{6437E905-F0DE-4FCD-B612-C284C1080FB1}" srcOrd="1" destOrd="0" presId="urn:microsoft.com/office/officeart/2005/8/layout/hList1"/>
    <dgm:cxn modelId="{E4DB1426-B873-448C-A716-366C463EDABB}" type="presParOf" srcId="{5CD69A78-16D3-4BE4-A722-9AD2CBCAE606}" destId="{E5B8707E-3D78-4DF2-9550-DDBB99D4E3FF}" srcOrd="1" destOrd="0" presId="urn:microsoft.com/office/officeart/2005/8/layout/hList1"/>
    <dgm:cxn modelId="{6D7EB304-D609-4AB7-B8B5-3783F09D3E60}" type="presParOf" srcId="{5CD69A78-16D3-4BE4-A722-9AD2CBCAE606}" destId="{86D3ED6D-A7E5-42D6-9CA8-4EC3C0AF766A}" srcOrd="2" destOrd="0" presId="urn:microsoft.com/office/officeart/2005/8/layout/hList1"/>
    <dgm:cxn modelId="{E0C184AE-A3A8-4362-96DC-C653DC8B9EFA}" type="presParOf" srcId="{86D3ED6D-A7E5-42D6-9CA8-4EC3C0AF766A}" destId="{5A6E9AB9-EC92-4325-BEA1-DE384F6C7F17}" srcOrd="0" destOrd="0" presId="urn:microsoft.com/office/officeart/2005/8/layout/hList1"/>
    <dgm:cxn modelId="{7B57DA88-5590-49C6-B93F-2C3F62F442BD}" type="presParOf" srcId="{86D3ED6D-A7E5-42D6-9CA8-4EC3C0AF766A}" destId="{787DE187-0418-4BC7-B03D-48C1607758B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03B4D47-D8DC-4B25-BB9D-129B3D61BE92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2" csCatId="colorful" phldr="1"/>
      <dgm:spPr/>
    </dgm:pt>
    <dgm:pt modelId="{00C2AA72-9A98-4833-85C9-EB31B717DFF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Nuke Energy: </a:t>
          </a:r>
          <a:br>
            <a:rPr lang="en-US" dirty="0"/>
          </a:br>
          <a:r>
            <a:rPr lang="en-US" dirty="0"/>
            <a:t>Theory, </a:t>
          </a:r>
          <a:r>
            <a:rPr lang="en-US" dirty="0" err="1"/>
            <a:t>Kakr</a:t>
          </a:r>
          <a:r>
            <a:rPr lang="en-US" dirty="0"/>
            <a:t>, NSG</a:t>
          </a:r>
        </a:p>
      </dgm:t>
    </dgm:pt>
    <dgm:pt modelId="{4811E598-7DA1-4E79-B424-568496619689}" type="parTrans" cxnId="{814A5D3C-894B-4698-A88F-6C0BF32F151D}">
      <dgm:prSet/>
      <dgm:spPr/>
      <dgm:t>
        <a:bodyPr/>
        <a:lstStyle/>
        <a:p>
          <a:endParaRPr lang="en-US"/>
        </a:p>
      </dgm:t>
    </dgm:pt>
    <dgm:pt modelId="{EFF65F5B-FF81-433E-BFC6-2F20EA01823A}" type="sibTrans" cxnId="{814A5D3C-894B-4698-A88F-6C0BF32F151D}">
      <dgm:prSet/>
      <dgm:spPr/>
      <dgm:t>
        <a:bodyPr/>
        <a:lstStyle/>
        <a:p>
          <a:endParaRPr lang="en-US"/>
        </a:p>
      </dgm:t>
    </dgm:pt>
    <dgm:pt modelId="{C04FF0CE-81B7-4B3E-B134-3ED33CEF1ABC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Thermal Energy: </a:t>
          </a:r>
          <a:br>
            <a:rPr lang="en-US" dirty="0"/>
          </a:br>
          <a:r>
            <a:rPr lang="en-US" dirty="0"/>
            <a:t>YB, UJALA, UDAY</a:t>
          </a:r>
        </a:p>
      </dgm:t>
    </dgm:pt>
    <dgm:pt modelId="{E85C2AA3-04F8-4BEA-90FA-3E9C39AAB97A}" type="parTrans" cxnId="{0016ABD2-B7E9-4377-96B6-A25992FBC17A}">
      <dgm:prSet/>
      <dgm:spPr/>
      <dgm:t>
        <a:bodyPr/>
        <a:lstStyle/>
        <a:p>
          <a:endParaRPr lang="en-US"/>
        </a:p>
      </dgm:t>
    </dgm:pt>
    <dgm:pt modelId="{B3BC12BD-1F68-432D-B796-15EA24B81833}" type="sibTrans" cxnId="{0016ABD2-B7E9-4377-96B6-A25992FBC17A}">
      <dgm:prSet/>
      <dgm:spPr/>
      <dgm:t>
        <a:bodyPr/>
        <a:lstStyle/>
        <a:p>
          <a:endParaRPr lang="en-US"/>
        </a:p>
      </dgm:t>
    </dgm:pt>
    <dgm:pt modelId="{97781681-CCB5-47BF-ACE5-AE61C0545502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Unconventional Gases</a:t>
          </a:r>
        </a:p>
      </dgm:t>
    </dgm:pt>
    <dgm:pt modelId="{7C3CA3EB-23D0-44B4-9492-CCE4A16886A4}" type="parTrans" cxnId="{A253EACB-F2F7-4C07-A156-11C351C610E1}">
      <dgm:prSet/>
      <dgm:spPr/>
      <dgm:t>
        <a:bodyPr/>
        <a:lstStyle/>
        <a:p>
          <a:endParaRPr lang="en-US"/>
        </a:p>
      </dgm:t>
    </dgm:pt>
    <dgm:pt modelId="{741D599F-7B47-4775-A0D7-44008060B83C}" type="sibTrans" cxnId="{A253EACB-F2F7-4C07-A156-11C351C610E1}">
      <dgm:prSet/>
      <dgm:spPr/>
      <dgm:t>
        <a:bodyPr/>
        <a:lstStyle/>
        <a:p>
          <a:endParaRPr lang="en-US"/>
        </a:p>
      </dgm:t>
    </dgm:pt>
    <dgm:pt modelId="{45186B4B-4795-4ACD-9413-AB9ECFCB7AD1}">
      <dgm:prSet/>
      <dgm:spPr/>
      <dgm:t>
        <a:bodyPr/>
        <a:lstStyle/>
        <a:p>
          <a:r>
            <a:rPr lang="en-US" dirty="0"/>
            <a:t>HELP-2016</a:t>
          </a:r>
        </a:p>
      </dgm:t>
    </dgm:pt>
    <dgm:pt modelId="{AED326E2-8CB7-41B2-A56A-49A7407451AD}" type="parTrans" cxnId="{F874F868-A9DB-4ED9-BE70-2A94831ADF3E}">
      <dgm:prSet/>
      <dgm:spPr/>
      <dgm:t>
        <a:bodyPr/>
        <a:lstStyle/>
        <a:p>
          <a:endParaRPr lang="en-US"/>
        </a:p>
      </dgm:t>
    </dgm:pt>
    <dgm:pt modelId="{E5392D4C-394B-4EEC-88C4-8D73B9CE080C}" type="sibTrans" cxnId="{F874F868-A9DB-4ED9-BE70-2A94831ADF3E}">
      <dgm:prSet/>
      <dgm:spPr/>
      <dgm:t>
        <a:bodyPr/>
        <a:lstStyle/>
        <a:p>
          <a:endParaRPr lang="en-US"/>
        </a:p>
      </dgm:t>
    </dgm:pt>
    <dgm:pt modelId="{EF6B8F16-DCD5-4C1F-BE05-931C288BFE37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Residential: Progressive tariff policy</a:t>
          </a:r>
        </a:p>
      </dgm:t>
    </dgm:pt>
    <dgm:pt modelId="{35EF8579-71DB-46FC-A83D-784C12ECA008}" type="parTrans" cxnId="{9CF112CE-63AC-4B71-8316-AF96A0BE77A3}">
      <dgm:prSet/>
      <dgm:spPr/>
      <dgm:t>
        <a:bodyPr/>
        <a:lstStyle/>
        <a:p>
          <a:endParaRPr lang="en-US"/>
        </a:p>
      </dgm:t>
    </dgm:pt>
    <dgm:pt modelId="{A26175B4-7720-411E-8BB6-C52046527ADE}" type="sibTrans" cxnId="{9CF112CE-63AC-4B71-8316-AF96A0BE77A3}">
      <dgm:prSet/>
      <dgm:spPr/>
      <dgm:t>
        <a:bodyPr/>
        <a:lstStyle/>
        <a:p>
          <a:endParaRPr lang="en-US"/>
        </a:p>
      </dgm:t>
    </dgm:pt>
    <dgm:pt modelId="{060E5601-1C09-4005-A602-5956BF236046}" type="pres">
      <dgm:prSet presAssocID="{903B4D47-D8DC-4B25-BB9D-129B3D61BE92}" presName="Name0" presStyleCnt="0">
        <dgm:presLayoutVars>
          <dgm:dir/>
          <dgm:resizeHandles val="exact"/>
        </dgm:presLayoutVars>
      </dgm:prSet>
      <dgm:spPr/>
    </dgm:pt>
    <dgm:pt modelId="{8412CD2C-758E-4537-962A-580595A6E76D}" type="pres">
      <dgm:prSet presAssocID="{00C2AA72-9A98-4833-85C9-EB31B717DFF8}" presName="composite" presStyleCnt="0"/>
      <dgm:spPr/>
    </dgm:pt>
    <dgm:pt modelId="{99E1B6CD-18A7-41AC-BBF0-59D00D9996E2}" type="pres">
      <dgm:prSet presAssocID="{00C2AA72-9A98-4833-85C9-EB31B717DFF8}" presName="rect1" presStyleLbl="bgImgPlac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07DEEBD-1044-4451-B620-B2BA19452A15}" type="pres">
      <dgm:prSet presAssocID="{00C2AA72-9A98-4833-85C9-EB31B717DFF8}" presName="wedgeRectCallout1" presStyleLbl="node1" presStyleIdx="0" presStyleCnt="5">
        <dgm:presLayoutVars>
          <dgm:bulletEnabled val="1"/>
        </dgm:presLayoutVars>
      </dgm:prSet>
      <dgm:spPr/>
    </dgm:pt>
    <dgm:pt modelId="{4A4C7C95-A384-4EAE-AAF6-38B4421B78FC}" type="pres">
      <dgm:prSet presAssocID="{EFF65F5B-FF81-433E-BFC6-2F20EA01823A}" presName="sibTrans" presStyleCnt="0"/>
      <dgm:spPr/>
    </dgm:pt>
    <dgm:pt modelId="{DCEA12C9-CED9-4596-81E8-5BAB1ACF16C2}" type="pres">
      <dgm:prSet presAssocID="{C04FF0CE-81B7-4B3E-B134-3ED33CEF1ABC}" presName="composite" presStyleCnt="0"/>
      <dgm:spPr/>
    </dgm:pt>
    <dgm:pt modelId="{61EC36F6-6BEC-46DC-B827-BD8D9502E56A}" type="pres">
      <dgm:prSet presAssocID="{C04FF0CE-81B7-4B3E-B134-3ED33CEF1ABC}" presName="rect1" presStyleLbl="bgImgPlace1" presStyleIdx="1" presStyleCnt="5" custScaleX="5482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94B5903-8B9B-4641-844C-2992134BE2D9}" type="pres">
      <dgm:prSet presAssocID="{C04FF0CE-81B7-4B3E-B134-3ED33CEF1ABC}" presName="wedgeRectCallout1" presStyleLbl="node1" presStyleIdx="1" presStyleCnt="5">
        <dgm:presLayoutVars>
          <dgm:bulletEnabled val="1"/>
        </dgm:presLayoutVars>
      </dgm:prSet>
      <dgm:spPr/>
    </dgm:pt>
    <dgm:pt modelId="{CD22F86A-E674-43DD-AA2F-38D3699BD812}" type="pres">
      <dgm:prSet presAssocID="{B3BC12BD-1F68-432D-B796-15EA24B81833}" presName="sibTrans" presStyleCnt="0"/>
      <dgm:spPr/>
    </dgm:pt>
    <dgm:pt modelId="{E840E14F-3DD8-4DC8-98C7-CD1F45E420EF}" type="pres">
      <dgm:prSet presAssocID="{EF6B8F16-DCD5-4C1F-BE05-931C288BFE37}" presName="composite" presStyleCnt="0"/>
      <dgm:spPr/>
    </dgm:pt>
    <dgm:pt modelId="{F97CE0C2-A8BF-40C5-A64D-98ED3BFDCC12}" type="pres">
      <dgm:prSet presAssocID="{EF6B8F16-DCD5-4C1F-BE05-931C288BFE37}" presName="rect1" presStyleLbl="bgImgPlac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C13C934-E44C-4051-A337-78A93347FC2A}" type="pres">
      <dgm:prSet presAssocID="{EF6B8F16-DCD5-4C1F-BE05-931C288BFE37}" presName="wedgeRectCallout1" presStyleLbl="node1" presStyleIdx="2" presStyleCnt="5">
        <dgm:presLayoutVars>
          <dgm:bulletEnabled val="1"/>
        </dgm:presLayoutVars>
      </dgm:prSet>
      <dgm:spPr/>
    </dgm:pt>
    <dgm:pt modelId="{E08B417D-9CAB-493D-AD0D-29F5928325A5}" type="pres">
      <dgm:prSet presAssocID="{A26175B4-7720-411E-8BB6-C52046527ADE}" presName="sibTrans" presStyleCnt="0"/>
      <dgm:spPr/>
    </dgm:pt>
    <dgm:pt modelId="{41BD5DD9-3AAB-4D2A-A645-6BF616B9B7D7}" type="pres">
      <dgm:prSet presAssocID="{97781681-CCB5-47BF-ACE5-AE61C0545502}" presName="composite" presStyleCnt="0"/>
      <dgm:spPr/>
    </dgm:pt>
    <dgm:pt modelId="{EA00FBFF-EAF4-46FD-A2AB-B68411AAE73E}" type="pres">
      <dgm:prSet presAssocID="{97781681-CCB5-47BF-ACE5-AE61C0545502}" presName="rect1" presStyleLbl="bgImgPlace1" presStyleIdx="3" presStyleCnt="5" custScaleX="9293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FC38699-2EBA-43BD-9152-8B7B5C1F7384}" type="pres">
      <dgm:prSet presAssocID="{97781681-CCB5-47BF-ACE5-AE61C0545502}" presName="wedgeRectCallout1" presStyleLbl="node1" presStyleIdx="3" presStyleCnt="5">
        <dgm:presLayoutVars>
          <dgm:bulletEnabled val="1"/>
        </dgm:presLayoutVars>
      </dgm:prSet>
      <dgm:spPr/>
    </dgm:pt>
    <dgm:pt modelId="{2CEC9961-43C6-4321-949B-3AD17BC77198}" type="pres">
      <dgm:prSet presAssocID="{741D599F-7B47-4775-A0D7-44008060B83C}" presName="sibTrans" presStyleCnt="0"/>
      <dgm:spPr/>
    </dgm:pt>
    <dgm:pt modelId="{1BA55480-AF84-4AD7-A86A-EBBF80D32C06}" type="pres">
      <dgm:prSet presAssocID="{45186B4B-4795-4ACD-9413-AB9ECFCB7AD1}" presName="composite" presStyleCnt="0"/>
      <dgm:spPr/>
    </dgm:pt>
    <dgm:pt modelId="{BC9C9514-6FFB-4B6E-9A6B-F88BD32CF568}" type="pres">
      <dgm:prSet presAssocID="{45186B4B-4795-4ACD-9413-AB9ECFCB7AD1}" presName="rect1" presStyleLbl="bgImgPlac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C8D9A4B-56B9-463D-A036-DD71B366F609}" type="pres">
      <dgm:prSet presAssocID="{45186B4B-4795-4ACD-9413-AB9ECFCB7AD1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F170A504-3D58-4A2A-8CAE-9CE32A82B868}" type="presOf" srcId="{45186B4B-4795-4ACD-9413-AB9ECFCB7AD1}" destId="{EC8D9A4B-56B9-463D-A036-DD71B366F609}" srcOrd="0" destOrd="0" presId="urn:microsoft.com/office/officeart/2008/layout/BendingPictureCaptionList"/>
    <dgm:cxn modelId="{353EC73C-41B1-447A-A087-E87F801F5C70}" type="presOf" srcId="{C04FF0CE-81B7-4B3E-B134-3ED33CEF1ABC}" destId="{794B5903-8B9B-4641-844C-2992134BE2D9}" srcOrd="0" destOrd="0" presId="urn:microsoft.com/office/officeart/2008/layout/BendingPictureCaptionList"/>
    <dgm:cxn modelId="{71B2F2D1-4A01-4E1F-8306-3252C422CB49}" type="presOf" srcId="{903B4D47-D8DC-4B25-BB9D-129B3D61BE92}" destId="{060E5601-1C09-4005-A602-5956BF236046}" srcOrd="0" destOrd="0" presId="urn:microsoft.com/office/officeart/2008/layout/BendingPictureCaptionList"/>
    <dgm:cxn modelId="{9CF112CE-63AC-4B71-8316-AF96A0BE77A3}" srcId="{903B4D47-D8DC-4B25-BB9D-129B3D61BE92}" destId="{EF6B8F16-DCD5-4C1F-BE05-931C288BFE37}" srcOrd="2" destOrd="0" parTransId="{35EF8579-71DB-46FC-A83D-784C12ECA008}" sibTransId="{A26175B4-7720-411E-8BB6-C52046527ADE}"/>
    <dgm:cxn modelId="{A253EACB-F2F7-4C07-A156-11C351C610E1}" srcId="{903B4D47-D8DC-4B25-BB9D-129B3D61BE92}" destId="{97781681-CCB5-47BF-ACE5-AE61C0545502}" srcOrd="3" destOrd="0" parTransId="{7C3CA3EB-23D0-44B4-9492-CCE4A16886A4}" sibTransId="{741D599F-7B47-4775-A0D7-44008060B83C}"/>
    <dgm:cxn modelId="{F874F868-A9DB-4ED9-BE70-2A94831ADF3E}" srcId="{903B4D47-D8DC-4B25-BB9D-129B3D61BE92}" destId="{45186B4B-4795-4ACD-9413-AB9ECFCB7AD1}" srcOrd="4" destOrd="0" parTransId="{AED326E2-8CB7-41B2-A56A-49A7407451AD}" sibTransId="{E5392D4C-394B-4EEC-88C4-8D73B9CE080C}"/>
    <dgm:cxn modelId="{6D516D1E-22F3-4DE5-93BD-09F6876209C0}" type="presOf" srcId="{00C2AA72-9A98-4833-85C9-EB31B717DFF8}" destId="{A07DEEBD-1044-4451-B620-B2BA19452A15}" srcOrd="0" destOrd="0" presId="urn:microsoft.com/office/officeart/2008/layout/BendingPictureCaptionList"/>
    <dgm:cxn modelId="{3817D6B4-BD8E-483B-8605-FE29073D03E2}" type="presOf" srcId="{97781681-CCB5-47BF-ACE5-AE61C0545502}" destId="{DFC38699-2EBA-43BD-9152-8B7B5C1F7384}" srcOrd="0" destOrd="0" presId="urn:microsoft.com/office/officeart/2008/layout/BendingPictureCaptionList"/>
    <dgm:cxn modelId="{814A5D3C-894B-4698-A88F-6C0BF32F151D}" srcId="{903B4D47-D8DC-4B25-BB9D-129B3D61BE92}" destId="{00C2AA72-9A98-4833-85C9-EB31B717DFF8}" srcOrd="0" destOrd="0" parTransId="{4811E598-7DA1-4E79-B424-568496619689}" sibTransId="{EFF65F5B-FF81-433E-BFC6-2F20EA01823A}"/>
    <dgm:cxn modelId="{5F11AE5D-949B-4869-AB05-E54EFCE08C9C}" type="presOf" srcId="{EF6B8F16-DCD5-4C1F-BE05-931C288BFE37}" destId="{1C13C934-E44C-4051-A337-78A93347FC2A}" srcOrd="0" destOrd="0" presId="urn:microsoft.com/office/officeart/2008/layout/BendingPictureCaptionList"/>
    <dgm:cxn modelId="{0016ABD2-B7E9-4377-96B6-A25992FBC17A}" srcId="{903B4D47-D8DC-4B25-BB9D-129B3D61BE92}" destId="{C04FF0CE-81B7-4B3E-B134-3ED33CEF1ABC}" srcOrd="1" destOrd="0" parTransId="{E85C2AA3-04F8-4BEA-90FA-3E9C39AAB97A}" sibTransId="{B3BC12BD-1F68-432D-B796-15EA24B81833}"/>
    <dgm:cxn modelId="{35A0ACED-EA23-486A-AEE4-714A197F9463}" type="presParOf" srcId="{060E5601-1C09-4005-A602-5956BF236046}" destId="{8412CD2C-758E-4537-962A-580595A6E76D}" srcOrd="0" destOrd="0" presId="urn:microsoft.com/office/officeart/2008/layout/BendingPictureCaptionList"/>
    <dgm:cxn modelId="{26FBB4A2-0757-41B7-A1AA-FA3A0C2C5EF4}" type="presParOf" srcId="{8412CD2C-758E-4537-962A-580595A6E76D}" destId="{99E1B6CD-18A7-41AC-BBF0-59D00D9996E2}" srcOrd="0" destOrd="0" presId="urn:microsoft.com/office/officeart/2008/layout/BendingPictureCaptionList"/>
    <dgm:cxn modelId="{BBF4B4E8-B0A1-4319-9699-E5D84264C167}" type="presParOf" srcId="{8412CD2C-758E-4537-962A-580595A6E76D}" destId="{A07DEEBD-1044-4451-B620-B2BA19452A15}" srcOrd="1" destOrd="0" presId="urn:microsoft.com/office/officeart/2008/layout/BendingPictureCaptionList"/>
    <dgm:cxn modelId="{CA266FF6-2D7D-4E83-8267-7EEB82320966}" type="presParOf" srcId="{060E5601-1C09-4005-A602-5956BF236046}" destId="{4A4C7C95-A384-4EAE-AAF6-38B4421B78FC}" srcOrd="1" destOrd="0" presId="urn:microsoft.com/office/officeart/2008/layout/BendingPictureCaptionList"/>
    <dgm:cxn modelId="{6AE7240F-EB0C-4470-82B8-26780F891C7F}" type="presParOf" srcId="{060E5601-1C09-4005-A602-5956BF236046}" destId="{DCEA12C9-CED9-4596-81E8-5BAB1ACF16C2}" srcOrd="2" destOrd="0" presId="urn:microsoft.com/office/officeart/2008/layout/BendingPictureCaptionList"/>
    <dgm:cxn modelId="{7DFF0EF9-9C96-48E6-BF74-0B09BA33B151}" type="presParOf" srcId="{DCEA12C9-CED9-4596-81E8-5BAB1ACF16C2}" destId="{61EC36F6-6BEC-46DC-B827-BD8D9502E56A}" srcOrd="0" destOrd="0" presId="urn:microsoft.com/office/officeart/2008/layout/BendingPictureCaptionList"/>
    <dgm:cxn modelId="{78DBE930-3523-407A-B655-85FDA09BAE70}" type="presParOf" srcId="{DCEA12C9-CED9-4596-81E8-5BAB1ACF16C2}" destId="{794B5903-8B9B-4641-844C-2992134BE2D9}" srcOrd="1" destOrd="0" presId="urn:microsoft.com/office/officeart/2008/layout/BendingPictureCaptionList"/>
    <dgm:cxn modelId="{E85D0C7C-02D6-416F-86E6-5D4DE4EAF15E}" type="presParOf" srcId="{060E5601-1C09-4005-A602-5956BF236046}" destId="{CD22F86A-E674-43DD-AA2F-38D3699BD812}" srcOrd="3" destOrd="0" presId="urn:microsoft.com/office/officeart/2008/layout/BendingPictureCaptionList"/>
    <dgm:cxn modelId="{3AFF65DE-2E8D-43D6-A9F0-127CA52D2D7D}" type="presParOf" srcId="{060E5601-1C09-4005-A602-5956BF236046}" destId="{E840E14F-3DD8-4DC8-98C7-CD1F45E420EF}" srcOrd="4" destOrd="0" presId="urn:microsoft.com/office/officeart/2008/layout/BendingPictureCaptionList"/>
    <dgm:cxn modelId="{144A43CE-805C-4F70-9CDA-62BEEDF9D963}" type="presParOf" srcId="{E840E14F-3DD8-4DC8-98C7-CD1F45E420EF}" destId="{F97CE0C2-A8BF-40C5-A64D-98ED3BFDCC12}" srcOrd="0" destOrd="0" presId="urn:microsoft.com/office/officeart/2008/layout/BendingPictureCaptionList"/>
    <dgm:cxn modelId="{181809BA-674E-4ABF-9C17-4CCC378EEBC5}" type="presParOf" srcId="{E840E14F-3DD8-4DC8-98C7-CD1F45E420EF}" destId="{1C13C934-E44C-4051-A337-78A93347FC2A}" srcOrd="1" destOrd="0" presId="urn:microsoft.com/office/officeart/2008/layout/BendingPictureCaptionList"/>
    <dgm:cxn modelId="{F27152D2-044F-4C47-912D-763C348E3A51}" type="presParOf" srcId="{060E5601-1C09-4005-A602-5956BF236046}" destId="{E08B417D-9CAB-493D-AD0D-29F5928325A5}" srcOrd="5" destOrd="0" presId="urn:microsoft.com/office/officeart/2008/layout/BendingPictureCaptionList"/>
    <dgm:cxn modelId="{F8A86514-1258-4756-A8C6-FC0177BAD8EB}" type="presParOf" srcId="{060E5601-1C09-4005-A602-5956BF236046}" destId="{41BD5DD9-3AAB-4D2A-A645-6BF616B9B7D7}" srcOrd="6" destOrd="0" presId="urn:microsoft.com/office/officeart/2008/layout/BendingPictureCaptionList"/>
    <dgm:cxn modelId="{EE398DBF-2D83-47EA-B3B5-A826DD0E8D07}" type="presParOf" srcId="{41BD5DD9-3AAB-4D2A-A645-6BF616B9B7D7}" destId="{EA00FBFF-EAF4-46FD-A2AB-B68411AAE73E}" srcOrd="0" destOrd="0" presId="urn:microsoft.com/office/officeart/2008/layout/BendingPictureCaptionList"/>
    <dgm:cxn modelId="{2CEBC30A-16BA-4C47-99DF-0DD81256E6CA}" type="presParOf" srcId="{41BD5DD9-3AAB-4D2A-A645-6BF616B9B7D7}" destId="{DFC38699-2EBA-43BD-9152-8B7B5C1F7384}" srcOrd="1" destOrd="0" presId="urn:microsoft.com/office/officeart/2008/layout/BendingPictureCaptionList"/>
    <dgm:cxn modelId="{EC95CCB4-7446-4EA8-94CD-53DFDE1376EA}" type="presParOf" srcId="{060E5601-1C09-4005-A602-5956BF236046}" destId="{2CEC9961-43C6-4321-949B-3AD17BC77198}" srcOrd="7" destOrd="0" presId="urn:microsoft.com/office/officeart/2008/layout/BendingPictureCaptionList"/>
    <dgm:cxn modelId="{17485211-4763-482A-AB8C-F48DD3A39870}" type="presParOf" srcId="{060E5601-1C09-4005-A602-5956BF236046}" destId="{1BA55480-AF84-4AD7-A86A-EBBF80D32C06}" srcOrd="8" destOrd="0" presId="urn:microsoft.com/office/officeart/2008/layout/BendingPictureCaptionList"/>
    <dgm:cxn modelId="{9EF31778-3C87-4BB7-9576-849C9C0D2AC4}" type="presParOf" srcId="{1BA55480-AF84-4AD7-A86A-EBBF80D32C06}" destId="{BC9C9514-6FFB-4B6E-9A6B-F88BD32CF568}" srcOrd="0" destOrd="0" presId="urn:microsoft.com/office/officeart/2008/layout/BendingPictureCaptionList"/>
    <dgm:cxn modelId="{A3D3A097-DE60-4D2F-90C8-AB7EAE845F04}" type="presParOf" srcId="{1BA55480-AF84-4AD7-A86A-EBBF80D32C06}" destId="{EC8D9A4B-56B9-463D-A036-DD71B366F60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40F3BA3-B280-479F-8806-C772FDD3832F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D62CF95-F3EE-45F9-95EE-F4DAA07F6434}">
      <dgm:prSet phldrT="[Text]"/>
      <dgm:spPr/>
      <dgm:t>
        <a:bodyPr/>
        <a:lstStyle/>
        <a:p>
          <a:r>
            <a:rPr lang="en-US" dirty="0"/>
            <a:t>Timeline</a:t>
          </a:r>
        </a:p>
      </dgm:t>
    </dgm:pt>
    <dgm:pt modelId="{DBBDF6E3-DAE9-4F38-929E-1C1D0A4553FB}" type="parTrans" cxnId="{6DAE23F9-EC35-4101-AB37-DC7B688888CA}">
      <dgm:prSet/>
      <dgm:spPr/>
      <dgm:t>
        <a:bodyPr/>
        <a:lstStyle/>
        <a:p>
          <a:endParaRPr lang="en-US"/>
        </a:p>
      </dgm:t>
    </dgm:pt>
    <dgm:pt modelId="{C5816931-A9FB-41B1-B96F-D60AA80BA89E}" type="sibTrans" cxnId="{6DAE23F9-EC35-4101-AB37-DC7B688888CA}">
      <dgm:prSet/>
      <dgm:spPr/>
      <dgm:t>
        <a:bodyPr/>
        <a:lstStyle/>
        <a:p>
          <a:endParaRPr lang="en-US"/>
        </a:p>
      </dgm:t>
    </dgm:pt>
    <dgm:pt modelId="{17FFF1FD-CC0E-426B-8953-3E87DAFB0BB2}">
      <dgm:prSet phldrT="[Text]"/>
      <dgm:spPr/>
      <dgm:t>
        <a:bodyPr/>
        <a:lstStyle/>
        <a:p>
          <a:r>
            <a:rPr lang="en-US" dirty="0"/>
            <a:t>Constitution: Union owns all Hydrocarbon resources</a:t>
          </a:r>
        </a:p>
      </dgm:t>
    </dgm:pt>
    <dgm:pt modelId="{0B4E6170-75C9-4EB7-8F4D-E4E64C00C399}" type="parTrans" cxnId="{56335AD4-A1A2-48FE-9566-4B741B911DA2}">
      <dgm:prSet/>
      <dgm:spPr/>
      <dgm:t>
        <a:bodyPr/>
        <a:lstStyle/>
        <a:p>
          <a:endParaRPr lang="en-US"/>
        </a:p>
      </dgm:t>
    </dgm:pt>
    <dgm:pt modelId="{64913CB8-7BD4-45EB-9CA0-6F52C06D8896}" type="sibTrans" cxnId="{56335AD4-A1A2-48FE-9566-4B741B911DA2}">
      <dgm:prSet/>
      <dgm:spPr/>
      <dgm:t>
        <a:bodyPr/>
        <a:lstStyle/>
        <a:p>
          <a:endParaRPr lang="en-US"/>
        </a:p>
      </dgm:t>
    </dgm:pt>
    <dgm:pt modelId="{E06B08AC-21B7-4B61-98C3-CB9974AEA737}">
      <dgm:prSet phldrT="[Text]"/>
      <dgm:spPr/>
      <dgm:t>
        <a:bodyPr/>
        <a:lstStyle/>
        <a:p>
          <a:r>
            <a:rPr lang="en-US" dirty="0"/>
            <a:t>1997: New exploration license policy (NELP); 10</a:t>
          </a:r>
          <a:r>
            <a:rPr lang="en-US" baseline="30000" dirty="0"/>
            <a:t>th</a:t>
          </a:r>
          <a:r>
            <a:rPr lang="en-US" dirty="0"/>
            <a:t> rounds of auction</a:t>
          </a:r>
        </a:p>
      </dgm:t>
    </dgm:pt>
    <dgm:pt modelId="{89A3CA03-5894-461F-BDE3-2A0C3C8E58BC}" type="parTrans" cxnId="{A84784B7-AB68-4B9C-BD4E-C9C3C1A8F98F}">
      <dgm:prSet/>
      <dgm:spPr/>
      <dgm:t>
        <a:bodyPr/>
        <a:lstStyle/>
        <a:p>
          <a:endParaRPr lang="en-US"/>
        </a:p>
      </dgm:t>
    </dgm:pt>
    <dgm:pt modelId="{30C5A336-3118-4BC1-92CA-173441DF0346}" type="sibTrans" cxnId="{A84784B7-AB68-4B9C-BD4E-C9C3C1A8F98F}">
      <dgm:prSet/>
      <dgm:spPr/>
      <dgm:t>
        <a:bodyPr/>
        <a:lstStyle/>
        <a:p>
          <a:endParaRPr lang="en-US"/>
        </a:p>
      </dgm:t>
    </dgm:pt>
    <dgm:pt modelId="{81CFCB73-47B1-4D80-A5F6-7A51CD15BDD8}">
      <dgm:prSet phldrT="[Text]"/>
      <dgm:spPr/>
      <dgm:t>
        <a:bodyPr/>
        <a:lstStyle/>
        <a:p>
          <a:r>
            <a:rPr lang="en-US" dirty="0"/>
            <a:t>2016: HELP policy Petroleum ministry</a:t>
          </a:r>
        </a:p>
      </dgm:t>
    </dgm:pt>
    <dgm:pt modelId="{B536597A-B415-4F3C-8B57-DFA6F476E31B}" type="parTrans" cxnId="{2DED8B39-C7EE-43C8-9625-7FB1A4EFFBC3}">
      <dgm:prSet/>
      <dgm:spPr/>
      <dgm:t>
        <a:bodyPr/>
        <a:lstStyle/>
        <a:p>
          <a:endParaRPr lang="en-US"/>
        </a:p>
      </dgm:t>
    </dgm:pt>
    <dgm:pt modelId="{41CA561F-7C2A-4C7B-B5EB-8DF96B709D6A}" type="sibTrans" cxnId="{2DED8B39-C7EE-43C8-9625-7FB1A4EFFBC3}">
      <dgm:prSet/>
      <dgm:spPr/>
      <dgm:t>
        <a:bodyPr/>
        <a:lstStyle/>
        <a:p>
          <a:endParaRPr lang="en-US"/>
        </a:p>
      </dgm:t>
    </dgm:pt>
    <dgm:pt modelId="{0F6C5F68-6951-4868-96A5-F0AEDB4FB133}">
      <dgm:prSet phldrT="[Text]"/>
      <dgm:spPr/>
      <dgm:t>
        <a:bodyPr/>
        <a:lstStyle/>
        <a:p>
          <a:r>
            <a:rPr lang="en-US" dirty="0"/>
            <a:t>Features of HELP license</a:t>
          </a:r>
        </a:p>
      </dgm:t>
    </dgm:pt>
    <dgm:pt modelId="{8A86197B-7B0C-4588-9516-56F2332A311E}" type="parTrans" cxnId="{CD61BBAF-3BDC-439D-A013-EE7CA77633DB}">
      <dgm:prSet/>
      <dgm:spPr/>
      <dgm:t>
        <a:bodyPr/>
        <a:lstStyle/>
        <a:p>
          <a:endParaRPr lang="en-US"/>
        </a:p>
      </dgm:t>
    </dgm:pt>
    <dgm:pt modelId="{AC22F7F6-FF53-400E-80F0-C95715B1F1EB}" type="sibTrans" cxnId="{CD61BBAF-3BDC-439D-A013-EE7CA77633DB}">
      <dgm:prSet/>
      <dgm:spPr/>
      <dgm:t>
        <a:bodyPr/>
        <a:lstStyle/>
        <a:p>
          <a:endParaRPr lang="en-US"/>
        </a:p>
      </dgm:t>
    </dgm:pt>
    <dgm:pt modelId="{CBA74FCC-B121-4EE6-B205-BB4F248F6171}">
      <dgm:prSet phldrT="[Text]"/>
      <dgm:spPr/>
      <dgm:t>
        <a:bodyPr/>
        <a:lstStyle/>
        <a:p>
          <a:r>
            <a:rPr lang="en-US" dirty="0">
              <a:solidFill>
                <a:srgbClr val="FFC000"/>
              </a:solidFill>
            </a:rPr>
            <a:t>Uniform single license:</a:t>
          </a:r>
          <a:r>
            <a:rPr lang="en-US" dirty="0"/>
            <a:t> for </a:t>
          </a:r>
          <a:r>
            <a:rPr lang="en-IN" dirty="0"/>
            <a:t>conventional &amp; unconventional oil/gas resources: CBM, shale gas/oil, tight gas and gas hydrates.</a:t>
          </a:r>
          <a:endParaRPr lang="en-US" dirty="0"/>
        </a:p>
      </dgm:t>
    </dgm:pt>
    <dgm:pt modelId="{EF6B5D78-7A92-45FB-A43F-DB769B4A9E24}" type="parTrans" cxnId="{A0A3FCC9-E50A-4797-A680-1652484991B2}">
      <dgm:prSet/>
      <dgm:spPr/>
      <dgm:t>
        <a:bodyPr/>
        <a:lstStyle/>
        <a:p>
          <a:endParaRPr lang="en-US"/>
        </a:p>
      </dgm:t>
    </dgm:pt>
    <dgm:pt modelId="{EE6CC63A-3561-44F4-B599-413AFB21DE68}" type="sibTrans" cxnId="{A0A3FCC9-E50A-4797-A680-1652484991B2}">
      <dgm:prSet/>
      <dgm:spPr/>
      <dgm:t>
        <a:bodyPr/>
        <a:lstStyle/>
        <a:p>
          <a:endParaRPr lang="en-US"/>
        </a:p>
      </dgm:t>
    </dgm:pt>
    <dgm:pt modelId="{3F466CB9-278F-4458-ADE8-214300379457}">
      <dgm:prSet phldrT="[Text]"/>
      <dgm:spPr/>
      <dgm:t>
        <a:bodyPr/>
        <a:lstStyle/>
        <a:p>
          <a:r>
            <a:rPr lang="en-US" dirty="0"/>
            <a:t>Open Acreage: no wait for “auction-rounds”, yourself send expression of interest- </a:t>
          </a:r>
          <a:r>
            <a:rPr lang="en-US" dirty="0" err="1"/>
            <a:t>govt</a:t>
          </a:r>
          <a:r>
            <a:rPr lang="en-US" dirty="0"/>
            <a:t> will invite bids and allot.</a:t>
          </a:r>
        </a:p>
      </dgm:t>
    </dgm:pt>
    <dgm:pt modelId="{543CFF24-C158-45D6-B01B-C9A226F0F157}" type="parTrans" cxnId="{2CD8067B-FB31-4E52-81EF-A4EA6165236A}">
      <dgm:prSet/>
      <dgm:spPr/>
      <dgm:t>
        <a:bodyPr/>
        <a:lstStyle/>
        <a:p>
          <a:endParaRPr lang="en-US"/>
        </a:p>
      </dgm:t>
    </dgm:pt>
    <dgm:pt modelId="{20E28F7E-15B1-4537-A643-EA4AA21FD67F}" type="sibTrans" cxnId="{2CD8067B-FB31-4E52-81EF-A4EA6165236A}">
      <dgm:prSet/>
      <dgm:spPr/>
      <dgm:t>
        <a:bodyPr/>
        <a:lstStyle/>
        <a:p>
          <a:endParaRPr lang="en-US"/>
        </a:p>
      </dgm:t>
    </dgm:pt>
    <dgm:pt modelId="{D492C51D-25BF-4C4E-95F8-57F8AD6BBD21}" type="pres">
      <dgm:prSet presAssocID="{840F3BA3-B280-479F-8806-C772FDD3832F}" presName="linear" presStyleCnt="0">
        <dgm:presLayoutVars>
          <dgm:dir/>
          <dgm:resizeHandles val="exact"/>
        </dgm:presLayoutVars>
      </dgm:prSet>
      <dgm:spPr/>
    </dgm:pt>
    <dgm:pt modelId="{4EBD92C5-14E8-45E3-AC56-1EA1FC7A82C0}" type="pres">
      <dgm:prSet presAssocID="{BD62CF95-F3EE-45F9-95EE-F4DAA07F6434}" presName="comp" presStyleCnt="0"/>
      <dgm:spPr/>
    </dgm:pt>
    <dgm:pt modelId="{F1D58E34-D0AC-4159-98BF-2E1C3B70DA27}" type="pres">
      <dgm:prSet presAssocID="{BD62CF95-F3EE-45F9-95EE-F4DAA07F6434}" presName="box" presStyleLbl="node1" presStyleIdx="0" presStyleCnt="2"/>
      <dgm:spPr/>
    </dgm:pt>
    <dgm:pt modelId="{B63D46F8-01EF-4DE2-A068-AE8F9B341336}" type="pres">
      <dgm:prSet presAssocID="{BD62CF95-F3EE-45F9-95EE-F4DAA07F6434}" presName="img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DA7D840-09B3-4B77-B3F7-61A74E6912BA}" type="pres">
      <dgm:prSet presAssocID="{BD62CF95-F3EE-45F9-95EE-F4DAA07F6434}" presName="text" presStyleLbl="node1" presStyleIdx="0" presStyleCnt="2">
        <dgm:presLayoutVars>
          <dgm:bulletEnabled val="1"/>
        </dgm:presLayoutVars>
      </dgm:prSet>
      <dgm:spPr/>
    </dgm:pt>
    <dgm:pt modelId="{5E51352E-5CBC-4CE2-AF8D-2F140655A2C4}" type="pres">
      <dgm:prSet presAssocID="{C5816931-A9FB-41B1-B96F-D60AA80BA89E}" presName="spacer" presStyleCnt="0"/>
      <dgm:spPr/>
    </dgm:pt>
    <dgm:pt modelId="{78BBFCC7-FF5D-4735-B31A-B2B64B940C05}" type="pres">
      <dgm:prSet presAssocID="{0F6C5F68-6951-4868-96A5-F0AEDB4FB133}" presName="comp" presStyleCnt="0"/>
      <dgm:spPr/>
    </dgm:pt>
    <dgm:pt modelId="{CCFE80D3-6696-427D-8CD3-265A96E6A002}" type="pres">
      <dgm:prSet presAssocID="{0F6C5F68-6951-4868-96A5-F0AEDB4FB133}" presName="box" presStyleLbl="node1" presStyleIdx="1" presStyleCnt="2"/>
      <dgm:spPr/>
    </dgm:pt>
    <dgm:pt modelId="{BCEC2C45-8CF3-4123-A103-4C8958961161}" type="pres">
      <dgm:prSet presAssocID="{0F6C5F68-6951-4868-96A5-F0AEDB4FB133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265C24D-D56C-4670-8BE5-F763AFE614D3}" type="pres">
      <dgm:prSet presAssocID="{0F6C5F68-6951-4868-96A5-F0AEDB4FB133}" presName="text" presStyleLbl="node1" presStyleIdx="1" presStyleCnt="2">
        <dgm:presLayoutVars>
          <dgm:bulletEnabled val="1"/>
        </dgm:presLayoutVars>
      </dgm:prSet>
      <dgm:spPr/>
    </dgm:pt>
  </dgm:ptLst>
  <dgm:cxnLst>
    <dgm:cxn modelId="{5D00BB57-52DB-46E0-9AE3-3B1516A67E22}" type="presOf" srcId="{17FFF1FD-CC0E-426B-8953-3E87DAFB0BB2}" destId="{F1D58E34-D0AC-4159-98BF-2E1C3B70DA27}" srcOrd="0" destOrd="1" presId="urn:microsoft.com/office/officeart/2005/8/layout/vList4"/>
    <dgm:cxn modelId="{6DAE23F9-EC35-4101-AB37-DC7B688888CA}" srcId="{840F3BA3-B280-479F-8806-C772FDD3832F}" destId="{BD62CF95-F3EE-45F9-95EE-F4DAA07F6434}" srcOrd="0" destOrd="0" parTransId="{DBBDF6E3-DAE9-4F38-929E-1C1D0A4553FB}" sibTransId="{C5816931-A9FB-41B1-B96F-D60AA80BA89E}"/>
    <dgm:cxn modelId="{4B36845E-5FD0-49FC-B4D1-43DC73FDE01D}" type="presOf" srcId="{CBA74FCC-B121-4EE6-B205-BB4F248F6171}" destId="{C265C24D-D56C-4670-8BE5-F763AFE614D3}" srcOrd="1" destOrd="1" presId="urn:microsoft.com/office/officeart/2005/8/layout/vList4"/>
    <dgm:cxn modelId="{D31999B4-8F00-4F1C-9F75-DCEA9C43A19C}" type="presOf" srcId="{BD62CF95-F3EE-45F9-95EE-F4DAA07F6434}" destId="{F1D58E34-D0AC-4159-98BF-2E1C3B70DA27}" srcOrd="0" destOrd="0" presId="urn:microsoft.com/office/officeart/2005/8/layout/vList4"/>
    <dgm:cxn modelId="{582213B7-E652-4B13-BAE8-0F4CF30DFC21}" type="presOf" srcId="{0F6C5F68-6951-4868-96A5-F0AEDB4FB133}" destId="{C265C24D-D56C-4670-8BE5-F763AFE614D3}" srcOrd="1" destOrd="0" presId="urn:microsoft.com/office/officeart/2005/8/layout/vList4"/>
    <dgm:cxn modelId="{1862248A-CD2B-42A6-8347-51F8A41592E4}" type="presOf" srcId="{17FFF1FD-CC0E-426B-8953-3E87DAFB0BB2}" destId="{1DA7D840-09B3-4B77-B3F7-61A74E6912BA}" srcOrd="1" destOrd="1" presId="urn:microsoft.com/office/officeart/2005/8/layout/vList4"/>
    <dgm:cxn modelId="{D5A2462C-B65C-4612-B500-AFD42109BE75}" type="presOf" srcId="{CBA74FCC-B121-4EE6-B205-BB4F248F6171}" destId="{CCFE80D3-6696-427D-8CD3-265A96E6A002}" srcOrd="0" destOrd="1" presId="urn:microsoft.com/office/officeart/2005/8/layout/vList4"/>
    <dgm:cxn modelId="{CD61BBAF-3BDC-439D-A013-EE7CA77633DB}" srcId="{840F3BA3-B280-479F-8806-C772FDD3832F}" destId="{0F6C5F68-6951-4868-96A5-F0AEDB4FB133}" srcOrd="1" destOrd="0" parTransId="{8A86197B-7B0C-4588-9516-56F2332A311E}" sibTransId="{AC22F7F6-FF53-400E-80F0-C95715B1F1EB}"/>
    <dgm:cxn modelId="{A0A3FCC9-E50A-4797-A680-1652484991B2}" srcId="{0F6C5F68-6951-4868-96A5-F0AEDB4FB133}" destId="{CBA74FCC-B121-4EE6-B205-BB4F248F6171}" srcOrd="0" destOrd="0" parTransId="{EF6B5D78-7A92-45FB-A43F-DB769B4A9E24}" sibTransId="{EE6CC63A-3561-44F4-B599-413AFB21DE68}"/>
    <dgm:cxn modelId="{2B9D2ED7-50E8-4622-ACD9-DC38DC148C67}" type="presOf" srcId="{81CFCB73-47B1-4D80-A5F6-7A51CD15BDD8}" destId="{F1D58E34-D0AC-4159-98BF-2E1C3B70DA27}" srcOrd="0" destOrd="3" presId="urn:microsoft.com/office/officeart/2005/8/layout/vList4"/>
    <dgm:cxn modelId="{0235E2BE-8D18-4AFE-A94C-0A031CAE54E5}" type="presOf" srcId="{3F466CB9-278F-4458-ADE8-214300379457}" destId="{CCFE80D3-6696-427D-8CD3-265A96E6A002}" srcOrd="0" destOrd="2" presId="urn:microsoft.com/office/officeart/2005/8/layout/vList4"/>
    <dgm:cxn modelId="{A84784B7-AB68-4B9C-BD4E-C9C3C1A8F98F}" srcId="{BD62CF95-F3EE-45F9-95EE-F4DAA07F6434}" destId="{E06B08AC-21B7-4B61-98C3-CB9974AEA737}" srcOrd="1" destOrd="0" parTransId="{89A3CA03-5894-461F-BDE3-2A0C3C8E58BC}" sibTransId="{30C5A336-3118-4BC1-92CA-173441DF0346}"/>
    <dgm:cxn modelId="{56335AD4-A1A2-48FE-9566-4B741B911DA2}" srcId="{BD62CF95-F3EE-45F9-95EE-F4DAA07F6434}" destId="{17FFF1FD-CC0E-426B-8953-3E87DAFB0BB2}" srcOrd="0" destOrd="0" parTransId="{0B4E6170-75C9-4EB7-8F4D-E4E64C00C399}" sibTransId="{64913CB8-7BD4-45EB-9CA0-6F52C06D8896}"/>
    <dgm:cxn modelId="{2CD8067B-FB31-4E52-81EF-A4EA6165236A}" srcId="{0F6C5F68-6951-4868-96A5-F0AEDB4FB133}" destId="{3F466CB9-278F-4458-ADE8-214300379457}" srcOrd="1" destOrd="0" parTransId="{543CFF24-C158-45D6-B01B-C9A226F0F157}" sibTransId="{20E28F7E-15B1-4537-A643-EA4AA21FD67F}"/>
    <dgm:cxn modelId="{E825B673-B925-4ECE-9E7C-F7A95EB35466}" type="presOf" srcId="{0F6C5F68-6951-4868-96A5-F0AEDB4FB133}" destId="{CCFE80D3-6696-427D-8CD3-265A96E6A002}" srcOrd="0" destOrd="0" presId="urn:microsoft.com/office/officeart/2005/8/layout/vList4"/>
    <dgm:cxn modelId="{2DED8B39-C7EE-43C8-9625-7FB1A4EFFBC3}" srcId="{BD62CF95-F3EE-45F9-95EE-F4DAA07F6434}" destId="{81CFCB73-47B1-4D80-A5F6-7A51CD15BDD8}" srcOrd="2" destOrd="0" parTransId="{B536597A-B415-4F3C-8B57-DFA6F476E31B}" sibTransId="{41CA561F-7C2A-4C7B-B5EB-8DF96B709D6A}"/>
    <dgm:cxn modelId="{AFFAA5C7-7356-4C1C-AD49-DA994B6CDA13}" type="presOf" srcId="{840F3BA3-B280-479F-8806-C772FDD3832F}" destId="{D492C51D-25BF-4C4E-95F8-57F8AD6BBD21}" srcOrd="0" destOrd="0" presId="urn:microsoft.com/office/officeart/2005/8/layout/vList4"/>
    <dgm:cxn modelId="{945FA27D-3A44-469C-BE3C-84ECE3D85E20}" type="presOf" srcId="{E06B08AC-21B7-4B61-98C3-CB9974AEA737}" destId="{1DA7D840-09B3-4B77-B3F7-61A74E6912BA}" srcOrd="1" destOrd="2" presId="urn:microsoft.com/office/officeart/2005/8/layout/vList4"/>
    <dgm:cxn modelId="{9494BF3B-00C9-4A35-909F-0CA60790DF7E}" type="presOf" srcId="{81CFCB73-47B1-4D80-A5F6-7A51CD15BDD8}" destId="{1DA7D840-09B3-4B77-B3F7-61A74E6912BA}" srcOrd="1" destOrd="3" presId="urn:microsoft.com/office/officeart/2005/8/layout/vList4"/>
    <dgm:cxn modelId="{49681C2A-E7A3-46B5-8777-E62DC35724BA}" type="presOf" srcId="{BD62CF95-F3EE-45F9-95EE-F4DAA07F6434}" destId="{1DA7D840-09B3-4B77-B3F7-61A74E6912BA}" srcOrd="1" destOrd="0" presId="urn:microsoft.com/office/officeart/2005/8/layout/vList4"/>
    <dgm:cxn modelId="{83442BFB-167D-4814-B374-D2FAFF0B9017}" type="presOf" srcId="{3F466CB9-278F-4458-ADE8-214300379457}" destId="{C265C24D-D56C-4670-8BE5-F763AFE614D3}" srcOrd="1" destOrd="2" presId="urn:microsoft.com/office/officeart/2005/8/layout/vList4"/>
    <dgm:cxn modelId="{CD13EB07-6FB1-4747-9593-B6FD1B6824A7}" type="presOf" srcId="{E06B08AC-21B7-4B61-98C3-CB9974AEA737}" destId="{F1D58E34-D0AC-4159-98BF-2E1C3B70DA27}" srcOrd="0" destOrd="2" presId="urn:microsoft.com/office/officeart/2005/8/layout/vList4"/>
    <dgm:cxn modelId="{2194BFB7-F90B-4899-8181-2A709A8492B9}" type="presParOf" srcId="{D492C51D-25BF-4C4E-95F8-57F8AD6BBD21}" destId="{4EBD92C5-14E8-45E3-AC56-1EA1FC7A82C0}" srcOrd="0" destOrd="0" presId="urn:microsoft.com/office/officeart/2005/8/layout/vList4"/>
    <dgm:cxn modelId="{DE136A4A-D84F-4303-A85E-2DFFF02CE580}" type="presParOf" srcId="{4EBD92C5-14E8-45E3-AC56-1EA1FC7A82C0}" destId="{F1D58E34-D0AC-4159-98BF-2E1C3B70DA27}" srcOrd="0" destOrd="0" presId="urn:microsoft.com/office/officeart/2005/8/layout/vList4"/>
    <dgm:cxn modelId="{277AB54D-CB4F-4965-B6DC-D825554BE67F}" type="presParOf" srcId="{4EBD92C5-14E8-45E3-AC56-1EA1FC7A82C0}" destId="{B63D46F8-01EF-4DE2-A068-AE8F9B341336}" srcOrd="1" destOrd="0" presId="urn:microsoft.com/office/officeart/2005/8/layout/vList4"/>
    <dgm:cxn modelId="{C3220A4E-28AB-413F-9FD9-47D1EBF6F765}" type="presParOf" srcId="{4EBD92C5-14E8-45E3-AC56-1EA1FC7A82C0}" destId="{1DA7D840-09B3-4B77-B3F7-61A74E6912BA}" srcOrd="2" destOrd="0" presId="urn:microsoft.com/office/officeart/2005/8/layout/vList4"/>
    <dgm:cxn modelId="{13EA6FD1-57F4-4968-AFC3-C8E493E7BD50}" type="presParOf" srcId="{D492C51D-25BF-4C4E-95F8-57F8AD6BBD21}" destId="{5E51352E-5CBC-4CE2-AF8D-2F140655A2C4}" srcOrd="1" destOrd="0" presId="urn:microsoft.com/office/officeart/2005/8/layout/vList4"/>
    <dgm:cxn modelId="{D5105004-E30E-4075-A83D-697582713903}" type="presParOf" srcId="{D492C51D-25BF-4C4E-95F8-57F8AD6BBD21}" destId="{78BBFCC7-FF5D-4735-B31A-B2B64B940C05}" srcOrd="2" destOrd="0" presId="urn:microsoft.com/office/officeart/2005/8/layout/vList4"/>
    <dgm:cxn modelId="{62B4406C-3A61-42FA-A09A-DB33FDED9915}" type="presParOf" srcId="{78BBFCC7-FF5D-4735-B31A-B2B64B940C05}" destId="{CCFE80D3-6696-427D-8CD3-265A96E6A002}" srcOrd="0" destOrd="0" presId="urn:microsoft.com/office/officeart/2005/8/layout/vList4"/>
    <dgm:cxn modelId="{CFC8B30A-96C5-4FE8-BCE1-B8CDEB34D717}" type="presParOf" srcId="{78BBFCC7-FF5D-4735-B31A-B2B64B940C05}" destId="{BCEC2C45-8CF3-4123-A103-4C8958961161}" srcOrd="1" destOrd="0" presId="urn:microsoft.com/office/officeart/2005/8/layout/vList4"/>
    <dgm:cxn modelId="{636F6E67-DABD-471C-A97D-B92A76EF651E}" type="presParOf" srcId="{78BBFCC7-FF5D-4735-B31A-B2B64B940C05}" destId="{C265C24D-D56C-4670-8BE5-F763AFE614D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40F3BA3-B280-479F-8806-C772FDD3832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62CF95-F3EE-45F9-95EE-F4DAA07F6434}">
      <dgm:prSet phldrT="[Text]"/>
      <dgm:spPr/>
      <dgm:t>
        <a:bodyPr/>
        <a:lstStyle/>
        <a:p>
          <a:r>
            <a:rPr lang="en-US" dirty="0"/>
            <a:t>BEFORE</a:t>
          </a:r>
        </a:p>
      </dgm:t>
    </dgm:pt>
    <dgm:pt modelId="{DBBDF6E3-DAE9-4F38-929E-1C1D0A4553FB}" type="parTrans" cxnId="{6DAE23F9-EC35-4101-AB37-DC7B688888CA}">
      <dgm:prSet/>
      <dgm:spPr/>
      <dgm:t>
        <a:bodyPr/>
        <a:lstStyle/>
        <a:p>
          <a:endParaRPr lang="en-US"/>
        </a:p>
      </dgm:t>
    </dgm:pt>
    <dgm:pt modelId="{C5816931-A9FB-41B1-B96F-D60AA80BA89E}" type="sibTrans" cxnId="{6DAE23F9-EC35-4101-AB37-DC7B688888CA}">
      <dgm:prSet/>
      <dgm:spPr/>
      <dgm:t>
        <a:bodyPr/>
        <a:lstStyle/>
        <a:p>
          <a:endParaRPr lang="en-US"/>
        </a:p>
      </dgm:t>
    </dgm:pt>
    <dgm:pt modelId="{32F99E41-0517-4878-BF99-8CBFA9A52411}">
      <dgm:prSet phldrT="[Text]"/>
      <dgm:spPr/>
      <dgm:t>
        <a:bodyPr/>
        <a:lstStyle/>
        <a:p>
          <a:r>
            <a:rPr lang="en-US" dirty="0"/>
            <a:t>Profit sharing after cost recovery </a:t>
          </a:r>
          <a:r>
            <a:rPr lang="en-US" dirty="0">
              <a:solidFill>
                <a:srgbClr val="FF0000"/>
              </a:solidFill>
            </a:rPr>
            <a:t>(gold plating)</a:t>
          </a:r>
          <a:r>
            <a:rPr lang="en-US" dirty="0"/>
            <a:t>. </a:t>
          </a:r>
          <a:r>
            <a:rPr lang="en-US" dirty="0" err="1"/>
            <a:t>Kelkar</a:t>
          </a:r>
          <a:r>
            <a:rPr lang="en-US" dirty="0"/>
            <a:t> favored.</a:t>
          </a:r>
        </a:p>
      </dgm:t>
    </dgm:pt>
    <dgm:pt modelId="{F6AB6328-44DF-41FE-B45F-7B63F5709636}" type="parTrans" cxnId="{C84E816B-7147-4417-B577-24EA948A7425}">
      <dgm:prSet/>
      <dgm:spPr/>
      <dgm:t>
        <a:bodyPr/>
        <a:lstStyle/>
        <a:p>
          <a:endParaRPr lang="en-US"/>
        </a:p>
      </dgm:t>
    </dgm:pt>
    <dgm:pt modelId="{5D5D5510-21F5-4AC6-B7FC-13FC99D42997}" type="sibTrans" cxnId="{C84E816B-7147-4417-B577-24EA948A7425}">
      <dgm:prSet/>
      <dgm:spPr/>
      <dgm:t>
        <a:bodyPr/>
        <a:lstStyle/>
        <a:p>
          <a:endParaRPr lang="en-US"/>
        </a:p>
      </dgm:t>
    </dgm:pt>
    <dgm:pt modelId="{47384B8A-8E19-4D88-AA50-9A661851C9A9}">
      <dgm:prSet phldrT="[Text]"/>
      <dgm:spPr/>
      <dgm:t>
        <a:bodyPr/>
        <a:lstStyle/>
        <a:p>
          <a:r>
            <a:rPr lang="en-US" dirty="0"/>
            <a:t>Production linked payment (</a:t>
          </a:r>
          <a:r>
            <a:rPr lang="en-US" dirty="0">
              <a:solidFill>
                <a:srgbClr val="FF0000"/>
              </a:solidFill>
            </a:rPr>
            <a:t>underproduction when intl. market falls</a:t>
          </a:r>
          <a:r>
            <a:rPr lang="en-US" dirty="0"/>
            <a:t>)</a:t>
          </a:r>
        </a:p>
      </dgm:t>
    </dgm:pt>
    <dgm:pt modelId="{090E30FE-B940-4F0D-905F-B6F85D518344}" type="parTrans" cxnId="{5EF2FC86-8DE5-4D4A-8E84-BA0B9FBB1574}">
      <dgm:prSet/>
      <dgm:spPr/>
      <dgm:t>
        <a:bodyPr/>
        <a:lstStyle/>
        <a:p>
          <a:endParaRPr lang="en-US"/>
        </a:p>
      </dgm:t>
    </dgm:pt>
    <dgm:pt modelId="{CA34754B-8766-48B2-B7D3-24D881A2F4A8}" type="sibTrans" cxnId="{5EF2FC86-8DE5-4D4A-8E84-BA0B9FBB1574}">
      <dgm:prSet/>
      <dgm:spPr/>
      <dgm:t>
        <a:bodyPr/>
        <a:lstStyle/>
        <a:p>
          <a:endParaRPr lang="en-US"/>
        </a:p>
      </dgm:t>
    </dgm:pt>
    <dgm:pt modelId="{83E508B7-C584-46C5-B9F9-B88080A0D2E4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Reliance KG6, CAG </a:t>
          </a:r>
        </a:p>
      </dgm:t>
    </dgm:pt>
    <dgm:pt modelId="{A367198A-DB82-4CFF-96C9-8F77CE5839B7}" type="parTrans" cxnId="{99B972A4-4787-48C8-B813-47DF7E89E910}">
      <dgm:prSet/>
      <dgm:spPr/>
      <dgm:t>
        <a:bodyPr/>
        <a:lstStyle/>
        <a:p>
          <a:endParaRPr lang="en-US"/>
        </a:p>
      </dgm:t>
    </dgm:pt>
    <dgm:pt modelId="{3DDB4878-2546-4821-BCC2-25E4A96AE32E}" type="sibTrans" cxnId="{99B972A4-4787-48C8-B813-47DF7E89E910}">
      <dgm:prSet/>
      <dgm:spPr/>
      <dgm:t>
        <a:bodyPr/>
        <a:lstStyle/>
        <a:p>
          <a:endParaRPr lang="en-US"/>
        </a:p>
      </dgm:t>
    </dgm:pt>
    <dgm:pt modelId="{91C2EC19-C988-471E-9065-B3F1734A5F3D}">
      <dgm:prSet phldrT="[Text]"/>
      <dgm:spPr/>
      <dgm:t>
        <a:bodyPr/>
        <a:lstStyle/>
        <a:p>
          <a:r>
            <a:rPr lang="en-US" dirty="0"/>
            <a:t>AFTER (RSC)</a:t>
          </a:r>
        </a:p>
      </dgm:t>
    </dgm:pt>
    <dgm:pt modelId="{A05B567B-4989-48B4-80DB-32F3CBFCC22D}" type="parTrans" cxnId="{7EFB26A4-2FFD-4D85-A0CA-6F7B60F8782E}">
      <dgm:prSet/>
      <dgm:spPr/>
      <dgm:t>
        <a:bodyPr/>
        <a:lstStyle/>
        <a:p>
          <a:endParaRPr lang="en-US"/>
        </a:p>
      </dgm:t>
    </dgm:pt>
    <dgm:pt modelId="{376694D5-3920-41C6-B34A-F11B8B3D389A}" type="sibTrans" cxnId="{7EFB26A4-2FFD-4D85-A0CA-6F7B60F8782E}">
      <dgm:prSet/>
      <dgm:spPr/>
      <dgm:t>
        <a:bodyPr/>
        <a:lstStyle/>
        <a:p>
          <a:endParaRPr lang="en-US"/>
        </a:p>
      </dgm:t>
    </dgm:pt>
    <dgm:pt modelId="{CE98F741-FE08-4DBD-994F-B986C35E19F0}">
      <dgm:prSet phldrT="[Text]"/>
      <dgm:spPr/>
      <dgm:t>
        <a:bodyPr/>
        <a:lstStyle/>
        <a:p>
          <a:r>
            <a:rPr lang="en-US" dirty="0"/>
            <a:t>Revenue sharing from </a:t>
          </a:r>
          <a:r>
            <a:rPr lang="en-US" dirty="0">
              <a:solidFill>
                <a:srgbClr val="0070C0"/>
              </a:solidFill>
            </a:rPr>
            <a:t>gross sale </a:t>
          </a:r>
          <a:r>
            <a:rPr lang="en-US" dirty="0"/>
            <a:t>of oil, gas</a:t>
          </a:r>
        </a:p>
      </dgm:t>
    </dgm:pt>
    <dgm:pt modelId="{1F2141D6-C152-4B33-9F7C-85179F09CF20}" type="parTrans" cxnId="{331E8C25-CE8C-49FD-9DB2-296E33031CC5}">
      <dgm:prSet/>
      <dgm:spPr/>
      <dgm:t>
        <a:bodyPr/>
        <a:lstStyle/>
        <a:p>
          <a:endParaRPr lang="en-US"/>
        </a:p>
      </dgm:t>
    </dgm:pt>
    <dgm:pt modelId="{29CF97F8-E8F7-44A3-B9BC-3272ACBB4731}" type="sibTrans" cxnId="{331E8C25-CE8C-49FD-9DB2-296E33031CC5}">
      <dgm:prSet/>
      <dgm:spPr/>
      <dgm:t>
        <a:bodyPr/>
        <a:lstStyle/>
        <a:p>
          <a:endParaRPr lang="en-US"/>
        </a:p>
      </dgm:t>
    </dgm:pt>
    <dgm:pt modelId="{063EF7A7-7DC1-431E-B973-C3B93783A574}">
      <dgm:prSet phldrT="[Text]"/>
      <dgm:spPr/>
      <dgm:t>
        <a:bodyPr/>
        <a:lstStyle/>
        <a:p>
          <a:r>
            <a:rPr lang="en-US" dirty="0" err="1"/>
            <a:t>C.Rangarajan</a:t>
          </a:r>
          <a:r>
            <a:rPr lang="en-US" dirty="0"/>
            <a:t> favored.</a:t>
          </a:r>
        </a:p>
      </dgm:t>
    </dgm:pt>
    <dgm:pt modelId="{D4B3623E-C416-44C8-8C0C-B13AC62B1426}" type="parTrans" cxnId="{EC9BE0BD-5CAF-4776-B7EA-FF9C8ED855F3}">
      <dgm:prSet/>
      <dgm:spPr/>
      <dgm:t>
        <a:bodyPr/>
        <a:lstStyle/>
        <a:p>
          <a:endParaRPr lang="en-US"/>
        </a:p>
      </dgm:t>
    </dgm:pt>
    <dgm:pt modelId="{B277A10D-FE0A-486E-9F51-7205A6F0E0B3}" type="sibTrans" cxnId="{EC9BE0BD-5CAF-4776-B7EA-FF9C8ED855F3}">
      <dgm:prSet/>
      <dgm:spPr/>
      <dgm:t>
        <a:bodyPr/>
        <a:lstStyle/>
        <a:p>
          <a:endParaRPr lang="en-US"/>
        </a:p>
      </dgm:t>
    </dgm:pt>
    <dgm:pt modelId="{D8A5228E-7013-45FC-838B-3BB52734AE61}" type="pres">
      <dgm:prSet presAssocID="{840F3BA3-B280-479F-8806-C772FDD3832F}" presName="Name0" presStyleCnt="0">
        <dgm:presLayoutVars>
          <dgm:dir/>
          <dgm:animLvl val="lvl"/>
          <dgm:resizeHandles val="exact"/>
        </dgm:presLayoutVars>
      </dgm:prSet>
      <dgm:spPr/>
    </dgm:pt>
    <dgm:pt modelId="{D0863B9E-D770-49E2-9A44-032854A21193}" type="pres">
      <dgm:prSet presAssocID="{BD62CF95-F3EE-45F9-95EE-F4DAA07F6434}" presName="composite" presStyleCnt="0"/>
      <dgm:spPr/>
    </dgm:pt>
    <dgm:pt modelId="{6490AE10-27B5-4476-A789-F5F20907CFC2}" type="pres">
      <dgm:prSet presAssocID="{BD62CF95-F3EE-45F9-95EE-F4DAA07F643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ADAA8C2-9E5B-4398-A617-234C2A7B5D29}" type="pres">
      <dgm:prSet presAssocID="{BD62CF95-F3EE-45F9-95EE-F4DAA07F6434}" presName="desTx" presStyleLbl="alignAccFollowNode1" presStyleIdx="0" presStyleCnt="2">
        <dgm:presLayoutVars>
          <dgm:bulletEnabled val="1"/>
        </dgm:presLayoutVars>
      </dgm:prSet>
      <dgm:spPr/>
    </dgm:pt>
    <dgm:pt modelId="{844E2427-B210-4546-A5EE-7A880E406CE6}" type="pres">
      <dgm:prSet presAssocID="{C5816931-A9FB-41B1-B96F-D60AA80BA89E}" presName="space" presStyleCnt="0"/>
      <dgm:spPr/>
    </dgm:pt>
    <dgm:pt modelId="{42F56460-6360-49F1-9051-C282B1A5CD60}" type="pres">
      <dgm:prSet presAssocID="{91C2EC19-C988-471E-9065-B3F1734A5F3D}" presName="composite" presStyleCnt="0"/>
      <dgm:spPr/>
    </dgm:pt>
    <dgm:pt modelId="{8E2FEDF9-6AF3-45F8-A6D9-315139737826}" type="pres">
      <dgm:prSet presAssocID="{91C2EC19-C988-471E-9065-B3F1734A5F3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924977D-9B01-4124-BBDA-371DB7E91681}" type="pres">
      <dgm:prSet presAssocID="{91C2EC19-C988-471E-9065-B3F1734A5F3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9B972A4-4787-48C8-B813-47DF7E89E910}" srcId="{BD62CF95-F3EE-45F9-95EE-F4DAA07F6434}" destId="{83E508B7-C584-46C5-B9F9-B88080A0D2E4}" srcOrd="2" destOrd="0" parTransId="{A367198A-DB82-4CFF-96C9-8F77CE5839B7}" sibTransId="{3DDB4878-2546-4821-BCC2-25E4A96AE32E}"/>
    <dgm:cxn modelId="{61B38E2A-A1B9-475A-BBFA-F6F9ADED3CDC}" type="presOf" srcId="{83E508B7-C584-46C5-B9F9-B88080A0D2E4}" destId="{EADAA8C2-9E5B-4398-A617-234C2A7B5D29}" srcOrd="0" destOrd="2" presId="urn:microsoft.com/office/officeart/2005/8/layout/hList1"/>
    <dgm:cxn modelId="{A9993000-EE30-4A6D-93CD-C00F027D0787}" type="presOf" srcId="{32F99E41-0517-4878-BF99-8CBFA9A52411}" destId="{EADAA8C2-9E5B-4398-A617-234C2A7B5D29}" srcOrd="0" destOrd="0" presId="urn:microsoft.com/office/officeart/2005/8/layout/hList1"/>
    <dgm:cxn modelId="{7EFB26A4-2FFD-4D85-A0CA-6F7B60F8782E}" srcId="{840F3BA3-B280-479F-8806-C772FDD3832F}" destId="{91C2EC19-C988-471E-9065-B3F1734A5F3D}" srcOrd="1" destOrd="0" parTransId="{A05B567B-4989-48B4-80DB-32F3CBFCC22D}" sibTransId="{376694D5-3920-41C6-B34A-F11B8B3D389A}"/>
    <dgm:cxn modelId="{A81600EA-FCE0-4677-B077-B2538B66AD2A}" type="presOf" srcId="{063EF7A7-7DC1-431E-B973-C3B93783A574}" destId="{6924977D-9B01-4124-BBDA-371DB7E91681}" srcOrd="0" destOrd="1" presId="urn:microsoft.com/office/officeart/2005/8/layout/hList1"/>
    <dgm:cxn modelId="{331E8C25-CE8C-49FD-9DB2-296E33031CC5}" srcId="{91C2EC19-C988-471E-9065-B3F1734A5F3D}" destId="{CE98F741-FE08-4DBD-994F-B986C35E19F0}" srcOrd="0" destOrd="0" parTransId="{1F2141D6-C152-4B33-9F7C-85179F09CF20}" sibTransId="{29CF97F8-E8F7-44A3-B9BC-3272ACBB4731}"/>
    <dgm:cxn modelId="{EC9BE0BD-5CAF-4776-B7EA-FF9C8ED855F3}" srcId="{91C2EC19-C988-471E-9065-B3F1734A5F3D}" destId="{063EF7A7-7DC1-431E-B973-C3B93783A574}" srcOrd="1" destOrd="0" parTransId="{D4B3623E-C416-44C8-8C0C-B13AC62B1426}" sibTransId="{B277A10D-FE0A-486E-9F51-7205A6F0E0B3}"/>
    <dgm:cxn modelId="{C84E816B-7147-4417-B577-24EA948A7425}" srcId="{BD62CF95-F3EE-45F9-95EE-F4DAA07F6434}" destId="{32F99E41-0517-4878-BF99-8CBFA9A52411}" srcOrd="0" destOrd="0" parTransId="{F6AB6328-44DF-41FE-B45F-7B63F5709636}" sibTransId="{5D5D5510-21F5-4AC6-B7FC-13FC99D42997}"/>
    <dgm:cxn modelId="{6DAE23F9-EC35-4101-AB37-DC7B688888CA}" srcId="{840F3BA3-B280-479F-8806-C772FDD3832F}" destId="{BD62CF95-F3EE-45F9-95EE-F4DAA07F6434}" srcOrd="0" destOrd="0" parTransId="{DBBDF6E3-DAE9-4F38-929E-1C1D0A4553FB}" sibTransId="{C5816931-A9FB-41B1-B96F-D60AA80BA89E}"/>
    <dgm:cxn modelId="{605DB7D6-65D0-4179-B16C-40D2E427BD50}" type="presOf" srcId="{CE98F741-FE08-4DBD-994F-B986C35E19F0}" destId="{6924977D-9B01-4124-BBDA-371DB7E91681}" srcOrd="0" destOrd="0" presId="urn:microsoft.com/office/officeart/2005/8/layout/hList1"/>
    <dgm:cxn modelId="{5EF2FC86-8DE5-4D4A-8E84-BA0B9FBB1574}" srcId="{BD62CF95-F3EE-45F9-95EE-F4DAA07F6434}" destId="{47384B8A-8E19-4D88-AA50-9A661851C9A9}" srcOrd="1" destOrd="0" parTransId="{090E30FE-B940-4F0D-905F-B6F85D518344}" sibTransId="{CA34754B-8766-48B2-B7D3-24D881A2F4A8}"/>
    <dgm:cxn modelId="{764FA42D-5A94-4AAA-BE74-50A2128B798B}" type="presOf" srcId="{91C2EC19-C988-471E-9065-B3F1734A5F3D}" destId="{8E2FEDF9-6AF3-45F8-A6D9-315139737826}" srcOrd="0" destOrd="0" presId="urn:microsoft.com/office/officeart/2005/8/layout/hList1"/>
    <dgm:cxn modelId="{B95EABC4-9029-42AA-8296-CC11CAA8397C}" type="presOf" srcId="{47384B8A-8E19-4D88-AA50-9A661851C9A9}" destId="{EADAA8C2-9E5B-4398-A617-234C2A7B5D29}" srcOrd="0" destOrd="1" presId="urn:microsoft.com/office/officeart/2005/8/layout/hList1"/>
    <dgm:cxn modelId="{7F8A5960-1884-4B6F-8FB7-2824C67F4B1E}" type="presOf" srcId="{840F3BA3-B280-479F-8806-C772FDD3832F}" destId="{D8A5228E-7013-45FC-838B-3BB52734AE61}" srcOrd="0" destOrd="0" presId="urn:microsoft.com/office/officeart/2005/8/layout/hList1"/>
    <dgm:cxn modelId="{7CDE50FC-41B3-4949-AF9D-7E2424232AC7}" type="presOf" srcId="{BD62CF95-F3EE-45F9-95EE-F4DAA07F6434}" destId="{6490AE10-27B5-4476-A789-F5F20907CFC2}" srcOrd="0" destOrd="0" presId="urn:microsoft.com/office/officeart/2005/8/layout/hList1"/>
    <dgm:cxn modelId="{1A64AE7E-1992-4CCC-8778-11006C569007}" type="presParOf" srcId="{D8A5228E-7013-45FC-838B-3BB52734AE61}" destId="{D0863B9E-D770-49E2-9A44-032854A21193}" srcOrd="0" destOrd="0" presId="urn:microsoft.com/office/officeart/2005/8/layout/hList1"/>
    <dgm:cxn modelId="{E30F39AD-3E1F-4C41-B631-12BE055D3605}" type="presParOf" srcId="{D0863B9E-D770-49E2-9A44-032854A21193}" destId="{6490AE10-27B5-4476-A789-F5F20907CFC2}" srcOrd="0" destOrd="0" presId="urn:microsoft.com/office/officeart/2005/8/layout/hList1"/>
    <dgm:cxn modelId="{281EA0D0-FB23-436C-A339-6BC1B21CD50C}" type="presParOf" srcId="{D0863B9E-D770-49E2-9A44-032854A21193}" destId="{EADAA8C2-9E5B-4398-A617-234C2A7B5D29}" srcOrd="1" destOrd="0" presId="urn:microsoft.com/office/officeart/2005/8/layout/hList1"/>
    <dgm:cxn modelId="{C81CBD49-A4E9-4815-9817-DDF16EDC08CB}" type="presParOf" srcId="{D8A5228E-7013-45FC-838B-3BB52734AE61}" destId="{844E2427-B210-4546-A5EE-7A880E406CE6}" srcOrd="1" destOrd="0" presId="urn:microsoft.com/office/officeart/2005/8/layout/hList1"/>
    <dgm:cxn modelId="{A8560EEB-C30E-4C33-960B-3F8717DA5E40}" type="presParOf" srcId="{D8A5228E-7013-45FC-838B-3BB52734AE61}" destId="{42F56460-6360-49F1-9051-C282B1A5CD60}" srcOrd="2" destOrd="0" presId="urn:microsoft.com/office/officeart/2005/8/layout/hList1"/>
    <dgm:cxn modelId="{3A4244BE-B0F5-46EB-A54A-D4D7090296AD}" type="presParOf" srcId="{42F56460-6360-49F1-9051-C282B1A5CD60}" destId="{8E2FEDF9-6AF3-45F8-A6D9-315139737826}" srcOrd="0" destOrd="0" presId="urn:microsoft.com/office/officeart/2005/8/layout/hList1"/>
    <dgm:cxn modelId="{7CD11CA3-979A-4C80-8517-F17BCABD712B}" type="presParOf" srcId="{42F56460-6360-49F1-9051-C282B1A5CD60}" destId="{6924977D-9B01-4124-BBDA-371DB7E916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FD7597B-5140-49D4-BB8F-A28C325E87D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95147-368A-45E2-A2A0-8BD7926C71F4}">
      <dgm:prSet phldrT="[Text]"/>
      <dgm:spPr/>
      <dgm:t>
        <a:bodyPr/>
        <a:lstStyle/>
        <a:p>
          <a:r>
            <a:rPr lang="en-US"/>
            <a:t>District Mineral Foundation (DMF): </a:t>
          </a:r>
        </a:p>
      </dgm:t>
    </dgm:pt>
    <dgm:pt modelId="{C0A96AC8-190B-47D9-BAF8-DA2C05F86039}" type="parTrans" cxnId="{04DC3FE3-CD70-415E-B6B0-3E382BFFD018}">
      <dgm:prSet/>
      <dgm:spPr/>
      <dgm:t>
        <a:bodyPr/>
        <a:lstStyle/>
        <a:p>
          <a:endParaRPr lang="en-US"/>
        </a:p>
      </dgm:t>
    </dgm:pt>
    <dgm:pt modelId="{96C5BC65-F823-4B4F-8230-2B99989DBDE2}" type="sibTrans" cxnId="{04DC3FE3-CD70-415E-B6B0-3E382BFFD018}">
      <dgm:prSet/>
      <dgm:spPr/>
      <dgm:t>
        <a:bodyPr/>
        <a:lstStyle/>
        <a:p>
          <a:endParaRPr lang="en-US"/>
        </a:p>
      </dgm:t>
    </dgm:pt>
    <dgm:pt modelId="{9E42B009-1698-4F5E-9F19-0574F7DA9DAE}">
      <dgm:prSet phldrT="[Text]"/>
      <dgm:spPr/>
      <dgm:t>
        <a:bodyPr/>
        <a:lstStyle/>
        <a:p>
          <a:r>
            <a:rPr lang="en-US" dirty="0"/>
            <a:t>Pradhan </a:t>
          </a:r>
          <a:r>
            <a:rPr lang="en-US" dirty="0" err="1"/>
            <a:t>Mantri</a:t>
          </a:r>
          <a:r>
            <a:rPr lang="en-US" dirty="0"/>
            <a:t> </a:t>
          </a:r>
          <a:r>
            <a:rPr lang="en-US" dirty="0" err="1"/>
            <a:t>Khanij</a:t>
          </a:r>
          <a:r>
            <a:rPr lang="en-US" dirty="0"/>
            <a:t> </a:t>
          </a:r>
          <a:r>
            <a:rPr lang="en-US" dirty="0" err="1"/>
            <a:t>Kshetra</a:t>
          </a:r>
          <a:r>
            <a:rPr lang="en-US" dirty="0"/>
            <a:t> Kalyan </a:t>
          </a:r>
          <a:r>
            <a:rPr lang="en-US" dirty="0" err="1"/>
            <a:t>Yojna</a:t>
          </a:r>
          <a:r>
            <a:rPr lang="en-US" dirty="0"/>
            <a:t> (PMKKKY): </a:t>
          </a:r>
        </a:p>
      </dgm:t>
    </dgm:pt>
    <dgm:pt modelId="{E0FE5C40-51C6-498A-A78E-7BB45681DAA0}" type="parTrans" cxnId="{696A9346-2655-4B4B-AB8E-914C63E3D07E}">
      <dgm:prSet/>
      <dgm:spPr/>
      <dgm:t>
        <a:bodyPr/>
        <a:lstStyle/>
        <a:p>
          <a:endParaRPr lang="en-US"/>
        </a:p>
      </dgm:t>
    </dgm:pt>
    <dgm:pt modelId="{59A23056-5BE1-41D2-9874-703D3DC0D605}" type="sibTrans" cxnId="{696A9346-2655-4B4B-AB8E-914C63E3D07E}">
      <dgm:prSet/>
      <dgm:spPr/>
      <dgm:t>
        <a:bodyPr/>
        <a:lstStyle/>
        <a:p>
          <a:endParaRPr lang="en-US"/>
        </a:p>
      </dgm:t>
    </dgm:pt>
    <dgm:pt modelId="{BEB5D4D2-5C4C-4779-B166-69EEA3A59E43}">
      <dgm:prSet phldrT="[Text]"/>
      <dgm:spPr/>
      <dgm:t>
        <a:bodyPr/>
        <a:lstStyle/>
        <a:p>
          <a:r>
            <a:rPr lang="en-US" dirty="0"/>
            <a:t>Under MMDR act</a:t>
          </a:r>
        </a:p>
      </dgm:t>
    </dgm:pt>
    <dgm:pt modelId="{6F6466FD-74EF-4FDF-85C0-868F459032A1}" type="parTrans" cxnId="{BAE017CA-3CAB-4DAE-9BF8-3EEDEC52F6E2}">
      <dgm:prSet/>
      <dgm:spPr/>
      <dgm:t>
        <a:bodyPr/>
        <a:lstStyle/>
        <a:p>
          <a:endParaRPr lang="en-US"/>
        </a:p>
      </dgm:t>
    </dgm:pt>
    <dgm:pt modelId="{B30B11AE-73FC-4DA8-B441-5D6C9BB4AD22}" type="sibTrans" cxnId="{BAE017CA-3CAB-4DAE-9BF8-3EEDEC52F6E2}">
      <dgm:prSet/>
      <dgm:spPr/>
      <dgm:t>
        <a:bodyPr/>
        <a:lstStyle/>
        <a:p>
          <a:endParaRPr lang="en-US"/>
        </a:p>
      </dgm:t>
    </dgm:pt>
    <dgm:pt modelId="{FD34CACA-F907-4AC1-9E40-675E41ED460C}">
      <dgm:prSet/>
      <dgm:spPr/>
      <dgm:t>
        <a:bodyPr/>
        <a:lstStyle/>
        <a:p>
          <a:r>
            <a:rPr lang="en-US" dirty="0"/>
            <a:t>6000 crore per annum is to be spent on welfare schemes  in districts adversely affected by mining activities. </a:t>
          </a:r>
        </a:p>
      </dgm:t>
    </dgm:pt>
    <dgm:pt modelId="{75BF0B8D-F754-4BD8-AB0F-9A7F3BA79494}" type="parTrans" cxnId="{77F6AE22-EB45-494C-B435-ED3280E426A0}">
      <dgm:prSet/>
      <dgm:spPr/>
      <dgm:t>
        <a:bodyPr/>
        <a:lstStyle/>
        <a:p>
          <a:endParaRPr lang="en-US"/>
        </a:p>
      </dgm:t>
    </dgm:pt>
    <dgm:pt modelId="{EAD4D3DE-4F81-4F46-A773-F53FED84A9E6}" type="sibTrans" cxnId="{77F6AE22-EB45-494C-B435-ED3280E426A0}">
      <dgm:prSet/>
      <dgm:spPr/>
      <dgm:t>
        <a:bodyPr/>
        <a:lstStyle/>
        <a:p>
          <a:endParaRPr lang="en-US"/>
        </a:p>
      </dgm:t>
    </dgm:pt>
    <dgm:pt modelId="{C5771AB5-138F-4A39-B19F-17A074FE77AA}">
      <dgm:prSet/>
      <dgm:spPr/>
      <dgm:t>
        <a:bodyPr/>
        <a:lstStyle/>
        <a:p>
          <a:r>
            <a:rPr lang="en-US" dirty="0"/>
            <a:t>Under Ministry of Mines</a:t>
          </a:r>
        </a:p>
      </dgm:t>
    </dgm:pt>
    <dgm:pt modelId="{4AF27BE7-2844-4BDC-A91B-5C886B811011}" type="parTrans" cxnId="{F9E17C5A-4232-403B-9DA8-6BCEE4C23611}">
      <dgm:prSet/>
      <dgm:spPr/>
      <dgm:t>
        <a:bodyPr/>
        <a:lstStyle/>
        <a:p>
          <a:endParaRPr lang="en-US"/>
        </a:p>
      </dgm:t>
    </dgm:pt>
    <dgm:pt modelId="{004BA4F6-952D-40DC-8B08-3AFC612771BE}" type="sibTrans" cxnId="{F9E17C5A-4232-403B-9DA8-6BCEE4C23611}">
      <dgm:prSet/>
      <dgm:spPr/>
      <dgm:t>
        <a:bodyPr/>
        <a:lstStyle/>
        <a:p>
          <a:endParaRPr lang="en-US"/>
        </a:p>
      </dgm:t>
    </dgm:pt>
    <dgm:pt modelId="{34B55BDE-E08B-4841-8695-92AC1733FFB2}">
      <dgm:prSet phldrT="[Text]"/>
      <dgm:spPr/>
      <dgm:t>
        <a:bodyPr/>
        <a:lstStyle/>
        <a:p>
          <a:r>
            <a:rPr lang="en-US" dirty="0"/>
            <a:t>States decide membership composition</a:t>
          </a:r>
        </a:p>
      </dgm:t>
    </dgm:pt>
    <dgm:pt modelId="{14529CFF-FB4A-4C24-B3D2-29C0A08FBB29}" type="parTrans" cxnId="{41B29B5B-D793-4572-9459-3F8306092B4D}">
      <dgm:prSet/>
      <dgm:spPr/>
      <dgm:t>
        <a:bodyPr/>
        <a:lstStyle/>
        <a:p>
          <a:endParaRPr lang="en-US"/>
        </a:p>
      </dgm:t>
    </dgm:pt>
    <dgm:pt modelId="{C98C144B-E759-46C0-8EE3-D321F29CF0A2}" type="sibTrans" cxnId="{41B29B5B-D793-4572-9459-3F8306092B4D}">
      <dgm:prSet/>
      <dgm:spPr/>
      <dgm:t>
        <a:bodyPr/>
        <a:lstStyle/>
        <a:p>
          <a:endParaRPr lang="en-US"/>
        </a:p>
      </dgm:t>
    </dgm:pt>
    <dgm:pt modelId="{5343D00A-4FD7-4CCF-A4C2-00374B99A67B}">
      <dgm:prSet phldrT="[Text]"/>
      <dgm:spPr/>
      <dgm:t>
        <a:bodyPr/>
        <a:lstStyle/>
        <a:p>
          <a:r>
            <a:rPr lang="en-US" dirty="0"/>
            <a:t>Miners to pay 10%-30% of royalty to DMF►PMKKKY</a:t>
          </a:r>
        </a:p>
      </dgm:t>
    </dgm:pt>
    <dgm:pt modelId="{86B9856C-1C8E-4128-9F68-2601B4C17B8B}" type="parTrans" cxnId="{8C0C1006-23E7-41D9-A2A3-141E6536C0A0}">
      <dgm:prSet/>
      <dgm:spPr/>
      <dgm:t>
        <a:bodyPr/>
        <a:lstStyle/>
        <a:p>
          <a:endParaRPr lang="en-US"/>
        </a:p>
      </dgm:t>
    </dgm:pt>
    <dgm:pt modelId="{68541913-0FCD-4F5C-95E8-FC61D9BF4359}" type="sibTrans" cxnId="{8C0C1006-23E7-41D9-A2A3-141E6536C0A0}">
      <dgm:prSet/>
      <dgm:spPr/>
      <dgm:t>
        <a:bodyPr/>
        <a:lstStyle/>
        <a:p>
          <a:endParaRPr lang="en-US"/>
        </a:p>
      </dgm:t>
    </dgm:pt>
    <dgm:pt modelId="{9979FFF5-0FF1-467E-A30E-D544362D070D}" type="pres">
      <dgm:prSet presAssocID="{3FD7597B-5140-49D4-BB8F-A28C325E87D6}" presName="linear" presStyleCnt="0">
        <dgm:presLayoutVars>
          <dgm:dir/>
          <dgm:animLvl val="lvl"/>
          <dgm:resizeHandles val="exact"/>
        </dgm:presLayoutVars>
      </dgm:prSet>
      <dgm:spPr/>
    </dgm:pt>
    <dgm:pt modelId="{CB5DD112-9B6A-46E1-92F8-EB784AAF2989}" type="pres">
      <dgm:prSet presAssocID="{89895147-368A-45E2-A2A0-8BD7926C71F4}" presName="parentLin" presStyleCnt="0"/>
      <dgm:spPr/>
    </dgm:pt>
    <dgm:pt modelId="{7C1A69BD-504D-433D-9DF5-0940981985C9}" type="pres">
      <dgm:prSet presAssocID="{89895147-368A-45E2-A2A0-8BD7926C71F4}" presName="parentLeftMargin" presStyleLbl="node1" presStyleIdx="0" presStyleCnt="2"/>
      <dgm:spPr/>
    </dgm:pt>
    <dgm:pt modelId="{EECC8729-3211-4A98-A452-3F4EFE3E1F64}" type="pres">
      <dgm:prSet presAssocID="{89895147-368A-45E2-A2A0-8BD7926C71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983AAD1-0743-488B-B70B-F215FAB8D393}" type="pres">
      <dgm:prSet presAssocID="{89895147-368A-45E2-A2A0-8BD7926C71F4}" presName="negativeSpace" presStyleCnt="0"/>
      <dgm:spPr/>
    </dgm:pt>
    <dgm:pt modelId="{D636CF45-B710-466F-9D57-85B7EF42F80B}" type="pres">
      <dgm:prSet presAssocID="{89895147-368A-45E2-A2A0-8BD7926C71F4}" presName="childText" presStyleLbl="conFgAcc1" presStyleIdx="0" presStyleCnt="2">
        <dgm:presLayoutVars>
          <dgm:bulletEnabled val="1"/>
        </dgm:presLayoutVars>
      </dgm:prSet>
      <dgm:spPr/>
    </dgm:pt>
    <dgm:pt modelId="{07DFD80F-265A-4C06-94A4-C7E4D400C02A}" type="pres">
      <dgm:prSet presAssocID="{96C5BC65-F823-4B4F-8230-2B99989DBDE2}" presName="spaceBetweenRectangles" presStyleCnt="0"/>
      <dgm:spPr/>
    </dgm:pt>
    <dgm:pt modelId="{BF186622-BDD3-442B-A6FC-FA654F11380C}" type="pres">
      <dgm:prSet presAssocID="{9E42B009-1698-4F5E-9F19-0574F7DA9DAE}" presName="parentLin" presStyleCnt="0"/>
      <dgm:spPr/>
    </dgm:pt>
    <dgm:pt modelId="{488531EA-8455-4B28-B987-F753802F039E}" type="pres">
      <dgm:prSet presAssocID="{9E42B009-1698-4F5E-9F19-0574F7DA9DAE}" presName="parentLeftMargin" presStyleLbl="node1" presStyleIdx="0" presStyleCnt="2"/>
      <dgm:spPr/>
    </dgm:pt>
    <dgm:pt modelId="{92023F7B-9594-4622-AFAC-B644E6BD55BD}" type="pres">
      <dgm:prSet presAssocID="{9E42B009-1698-4F5E-9F19-0574F7DA9D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BD5F8FA-D390-4506-83CC-AE11DB8D3E3F}" type="pres">
      <dgm:prSet presAssocID="{9E42B009-1698-4F5E-9F19-0574F7DA9DAE}" presName="negativeSpace" presStyleCnt="0"/>
      <dgm:spPr/>
    </dgm:pt>
    <dgm:pt modelId="{0FB5009E-3E55-42D2-902B-A420BB7C376D}" type="pres">
      <dgm:prSet presAssocID="{9E42B009-1698-4F5E-9F19-0574F7DA9DA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A40A416-D2FE-444A-B3CE-BA7CB9A12AF0}" type="presOf" srcId="{FD34CACA-F907-4AC1-9E40-675E41ED460C}" destId="{0FB5009E-3E55-42D2-902B-A420BB7C376D}" srcOrd="0" destOrd="0" presId="urn:microsoft.com/office/officeart/2005/8/layout/list1"/>
    <dgm:cxn modelId="{04DC3FE3-CD70-415E-B6B0-3E382BFFD018}" srcId="{3FD7597B-5140-49D4-BB8F-A28C325E87D6}" destId="{89895147-368A-45E2-A2A0-8BD7926C71F4}" srcOrd="0" destOrd="0" parTransId="{C0A96AC8-190B-47D9-BAF8-DA2C05F86039}" sibTransId="{96C5BC65-F823-4B4F-8230-2B99989DBDE2}"/>
    <dgm:cxn modelId="{C7FD5ED4-5A50-400C-83E9-35740057CFB6}" type="presOf" srcId="{9E42B009-1698-4F5E-9F19-0574F7DA9DAE}" destId="{92023F7B-9594-4622-AFAC-B644E6BD55BD}" srcOrd="1" destOrd="0" presId="urn:microsoft.com/office/officeart/2005/8/layout/list1"/>
    <dgm:cxn modelId="{696A9346-2655-4B4B-AB8E-914C63E3D07E}" srcId="{3FD7597B-5140-49D4-BB8F-A28C325E87D6}" destId="{9E42B009-1698-4F5E-9F19-0574F7DA9DAE}" srcOrd="1" destOrd="0" parTransId="{E0FE5C40-51C6-498A-A78E-7BB45681DAA0}" sibTransId="{59A23056-5BE1-41D2-9874-703D3DC0D605}"/>
    <dgm:cxn modelId="{6A8E630C-D532-46C0-B7FF-673BADF0B523}" type="presOf" srcId="{3FD7597B-5140-49D4-BB8F-A28C325E87D6}" destId="{9979FFF5-0FF1-467E-A30E-D544362D070D}" srcOrd="0" destOrd="0" presId="urn:microsoft.com/office/officeart/2005/8/layout/list1"/>
    <dgm:cxn modelId="{B3F4AB23-915E-45A0-B960-91D8FEBCEFE7}" type="presOf" srcId="{BEB5D4D2-5C4C-4779-B166-69EEA3A59E43}" destId="{D636CF45-B710-466F-9D57-85B7EF42F80B}" srcOrd="0" destOrd="0" presId="urn:microsoft.com/office/officeart/2005/8/layout/list1"/>
    <dgm:cxn modelId="{41B29B5B-D793-4572-9459-3F8306092B4D}" srcId="{89895147-368A-45E2-A2A0-8BD7926C71F4}" destId="{34B55BDE-E08B-4841-8695-92AC1733FFB2}" srcOrd="1" destOrd="0" parTransId="{14529CFF-FB4A-4C24-B3D2-29C0A08FBB29}" sibTransId="{C98C144B-E759-46C0-8EE3-D321F29CF0A2}"/>
    <dgm:cxn modelId="{77F6AE22-EB45-494C-B435-ED3280E426A0}" srcId="{9E42B009-1698-4F5E-9F19-0574F7DA9DAE}" destId="{FD34CACA-F907-4AC1-9E40-675E41ED460C}" srcOrd="0" destOrd="0" parTransId="{75BF0B8D-F754-4BD8-AB0F-9A7F3BA79494}" sibTransId="{EAD4D3DE-4F81-4F46-A773-F53FED84A9E6}"/>
    <dgm:cxn modelId="{8C0C1006-23E7-41D9-A2A3-141E6536C0A0}" srcId="{89895147-368A-45E2-A2A0-8BD7926C71F4}" destId="{5343D00A-4FD7-4CCF-A4C2-00374B99A67B}" srcOrd="2" destOrd="0" parTransId="{86B9856C-1C8E-4128-9F68-2601B4C17B8B}" sibTransId="{68541913-0FCD-4F5C-95E8-FC61D9BF4359}"/>
    <dgm:cxn modelId="{889BA88A-C454-4FC2-A8C2-F075EE3FCC5C}" type="presOf" srcId="{5343D00A-4FD7-4CCF-A4C2-00374B99A67B}" destId="{D636CF45-B710-466F-9D57-85B7EF42F80B}" srcOrd="0" destOrd="2" presId="urn:microsoft.com/office/officeart/2005/8/layout/list1"/>
    <dgm:cxn modelId="{143CD212-47FD-49F2-8B1F-0B3986FF550F}" type="presOf" srcId="{9E42B009-1698-4F5E-9F19-0574F7DA9DAE}" destId="{488531EA-8455-4B28-B987-F753802F039E}" srcOrd="0" destOrd="0" presId="urn:microsoft.com/office/officeart/2005/8/layout/list1"/>
    <dgm:cxn modelId="{F217D037-FA5A-4E6F-A6DE-5C6DD3D3727C}" type="presOf" srcId="{34B55BDE-E08B-4841-8695-92AC1733FFB2}" destId="{D636CF45-B710-466F-9D57-85B7EF42F80B}" srcOrd="0" destOrd="1" presId="urn:microsoft.com/office/officeart/2005/8/layout/list1"/>
    <dgm:cxn modelId="{BAE017CA-3CAB-4DAE-9BF8-3EEDEC52F6E2}" srcId="{89895147-368A-45E2-A2A0-8BD7926C71F4}" destId="{BEB5D4D2-5C4C-4779-B166-69EEA3A59E43}" srcOrd="0" destOrd="0" parTransId="{6F6466FD-74EF-4FDF-85C0-868F459032A1}" sibTransId="{B30B11AE-73FC-4DA8-B441-5D6C9BB4AD22}"/>
    <dgm:cxn modelId="{48D63F63-1E66-4DA9-A6F7-FDD775F4ADFE}" type="presOf" srcId="{89895147-368A-45E2-A2A0-8BD7926C71F4}" destId="{7C1A69BD-504D-433D-9DF5-0940981985C9}" srcOrd="0" destOrd="0" presId="urn:microsoft.com/office/officeart/2005/8/layout/list1"/>
    <dgm:cxn modelId="{762F09FF-7FED-41CD-AAE5-8293E49D6C54}" type="presOf" srcId="{89895147-368A-45E2-A2A0-8BD7926C71F4}" destId="{EECC8729-3211-4A98-A452-3F4EFE3E1F64}" srcOrd="1" destOrd="0" presId="urn:microsoft.com/office/officeart/2005/8/layout/list1"/>
    <dgm:cxn modelId="{F9E17C5A-4232-403B-9DA8-6BCEE4C23611}" srcId="{9E42B009-1698-4F5E-9F19-0574F7DA9DAE}" destId="{C5771AB5-138F-4A39-B19F-17A074FE77AA}" srcOrd="1" destOrd="0" parTransId="{4AF27BE7-2844-4BDC-A91B-5C886B811011}" sibTransId="{004BA4F6-952D-40DC-8B08-3AFC612771BE}"/>
    <dgm:cxn modelId="{7D848404-48FA-48A4-BD3A-CF71AD9D7851}" type="presOf" srcId="{C5771AB5-138F-4A39-B19F-17A074FE77AA}" destId="{0FB5009E-3E55-42D2-902B-A420BB7C376D}" srcOrd="0" destOrd="1" presId="urn:microsoft.com/office/officeart/2005/8/layout/list1"/>
    <dgm:cxn modelId="{1382EBC0-2CB2-4DF5-8830-BFA12AC0D77D}" type="presParOf" srcId="{9979FFF5-0FF1-467E-A30E-D544362D070D}" destId="{CB5DD112-9B6A-46E1-92F8-EB784AAF2989}" srcOrd="0" destOrd="0" presId="urn:microsoft.com/office/officeart/2005/8/layout/list1"/>
    <dgm:cxn modelId="{DFCF22EC-662D-47D4-8F18-8FB03E23C475}" type="presParOf" srcId="{CB5DD112-9B6A-46E1-92F8-EB784AAF2989}" destId="{7C1A69BD-504D-433D-9DF5-0940981985C9}" srcOrd="0" destOrd="0" presId="urn:microsoft.com/office/officeart/2005/8/layout/list1"/>
    <dgm:cxn modelId="{FB2FBF63-8E7B-4957-BC34-1A419D6D03FC}" type="presParOf" srcId="{CB5DD112-9B6A-46E1-92F8-EB784AAF2989}" destId="{EECC8729-3211-4A98-A452-3F4EFE3E1F64}" srcOrd="1" destOrd="0" presId="urn:microsoft.com/office/officeart/2005/8/layout/list1"/>
    <dgm:cxn modelId="{04B12B1D-25E6-4443-9CB0-6E8292ECA5AC}" type="presParOf" srcId="{9979FFF5-0FF1-467E-A30E-D544362D070D}" destId="{5983AAD1-0743-488B-B70B-F215FAB8D393}" srcOrd="1" destOrd="0" presId="urn:microsoft.com/office/officeart/2005/8/layout/list1"/>
    <dgm:cxn modelId="{6DC61074-AD28-41E3-9C72-DA1F6F7886DB}" type="presParOf" srcId="{9979FFF5-0FF1-467E-A30E-D544362D070D}" destId="{D636CF45-B710-466F-9D57-85B7EF42F80B}" srcOrd="2" destOrd="0" presId="urn:microsoft.com/office/officeart/2005/8/layout/list1"/>
    <dgm:cxn modelId="{8B786AA6-2C1D-4029-978B-EFC1E4DAE5F9}" type="presParOf" srcId="{9979FFF5-0FF1-467E-A30E-D544362D070D}" destId="{07DFD80F-265A-4C06-94A4-C7E4D400C02A}" srcOrd="3" destOrd="0" presId="urn:microsoft.com/office/officeart/2005/8/layout/list1"/>
    <dgm:cxn modelId="{AF4468C5-F9A5-40D2-BCD7-86E1832F1EE8}" type="presParOf" srcId="{9979FFF5-0FF1-467E-A30E-D544362D070D}" destId="{BF186622-BDD3-442B-A6FC-FA654F11380C}" srcOrd="4" destOrd="0" presId="urn:microsoft.com/office/officeart/2005/8/layout/list1"/>
    <dgm:cxn modelId="{2178C363-E27B-4F0F-A98B-8F72A180190A}" type="presParOf" srcId="{BF186622-BDD3-442B-A6FC-FA654F11380C}" destId="{488531EA-8455-4B28-B987-F753802F039E}" srcOrd="0" destOrd="0" presId="urn:microsoft.com/office/officeart/2005/8/layout/list1"/>
    <dgm:cxn modelId="{EDC13A8B-E4BE-4371-9BBC-39665F283A85}" type="presParOf" srcId="{BF186622-BDD3-442B-A6FC-FA654F11380C}" destId="{92023F7B-9594-4622-AFAC-B644E6BD55BD}" srcOrd="1" destOrd="0" presId="urn:microsoft.com/office/officeart/2005/8/layout/list1"/>
    <dgm:cxn modelId="{591DD30A-4660-4A19-92C8-6B2AFFCA8891}" type="presParOf" srcId="{9979FFF5-0FF1-467E-A30E-D544362D070D}" destId="{5BD5F8FA-D390-4506-83CC-AE11DB8D3E3F}" srcOrd="5" destOrd="0" presId="urn:microsoft.com/office/officeart/2005/8/layout/list1"/>
    <dgm:cxn modelId="{03327350-9E5E-44F6-AD93-4846EFF98160}" type="presParOf" srcId="{9979FFF5-0FF1-467E-A30E-D544362D070D}" destId="{0FB5009E-3E55-42D2-902B-A420BB7C376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C5A3AA8-773C-4FAB-BED6-F5C0604E74C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CF0267-5238-4C38-BB0D-48C3157D3F9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Coal</a:t>
          </a:r>
        </a:p>
      </dgm:t>
    </dgm:pt>
    <dgm:pt modelId="{FA455095-E9A5-4FF5-AF67-FF775B6B1500}" type="parTrans" cxnId="{D9EB57D3-FDFF-4564-979F-315AE6985FDA}">
      <dgm:prSet/>
      <dgm:spPr/>
      <dgm:t>
        <a:bodyPr/>
        <a:lstStyle/>
        <a:p>
          <a:endParaRPr lang="en-US"/>
        </a:p>
      </dgm:t>
    </dgm:pt>
    <dgm:pt modelId="{52FF0927-4CD0-41C3-8C9B-59A3E9B24271}" type="sibTrans" cxnId="{D9EB57D3-FDFF-4564-979F-315AE6985FDA}">
      <dgm:prSet/>
      <dgm:spPr/>
      <dgm:t>
        <a:bodyPr/>
        <a:lstStyle/>
        <a:p>
          <a:endParaRPr lang="en-US"/>
        </a:p>
      </dgm:t>
    </dgm:pt>
    <dgm:pt modelId="{22A1A35D-E861-43FB-BD09-CAD07ACFC39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Electricity</a:t>
          </a:r>
        </a:p>
      </dgm:t>
    </dgm:pt>
    <dgm:pt modelId="{1FE04249-34F4-41A5-8578-8ADA88609B69}" type="parTrans" cxnId="{7EEF2913-6ACE-467D-B096-2AAE1BE42059}">
      <dgm:prSet/>
      <dgm:spPr/>
      <dgm:t>
        <a:bodyPr/>
        <a:lstStyle/>
        <a:p>
          <a:endParaRPr lang="en-US"/>
        </a:p>
      </dgm:t>
    </dgm:pt>
    <dgm:pt modelId="{64680E65-CCE9-4C6F-841B-9E83E52E3F7D}" type="sibTrans" cxnId="{7EEF2913-6ACE-467D-B096-2AAE1BE42059}">
      <dgm:prSet/>
      <dgm:spPr/>
      <dgm:t>
        <a:bodyPr/>
        <a:lstStyle/>
        <a:p>
          <a:endParaRPr lang="en-US"/>
        </a:p>
      </dgm:t>
    </dgm:pt>
    <dgm:pt modelId="{8736718E-4BDE-4D43-A479-CE473AE4BC9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Crude oil</a:t>
          </a:r>
        </a:p>
      </dgm:t>
    </dgm:pt>
    <dgm:pt modelId="{A308B6CF-CA46-447C-8926-73BD1E30B162}" type="parTrans" cxnId="{EBEC8FBD-ED5C-4236-8A34-3A0C16911133}">
      <dgm:prSet/>
      <dgm:spPr/>
      <dgm:t>
        <a:bodyPr/>
        <a:lstStyle/>
        <a:p>
          <a:endParaRPr lang="en-US"/>
        </a:p>
      </dgm:t>
    </dgm:pt>
    <dgm:pt modelId="{19AEFD05-4EEB-4F93-AE74-84EA5D7CE59D}" type="sibTrans" cxnId="{EBEC8FBD-ED5C-4236-8A34-3A0C16911133}">
      <dgm:prSet/>
      <dgm:spPr/>
      <dgm:t>
        <a:bodyPr/>
        <a:lstStyle/>
        <a:p>
          <a:endParaRPr lang="en-US"/>
        </a:p>
      </dgm:t>
    </dgm:pt>
    <dgm:pt modelId="{A85243F4-6CEB-48F8-B20B-E762DC77C94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natural gas</a:t>
          </a:r>
        </a:p>
      </dgm:t>
    </dgm:pt>
    <dgm:pt modelId="{F5F3B936-7F99-4CE7-BD6F-69C5520B8C78}" type="parTrans" cxnId="{70A82BC2-7F5B-429A-BDC0-137D4583D6BE}">
      <dgm:prSet/>
      <dgm:spPr/>
      <dgm:t>
        <a:bodyPr/>
        <a:lstStyle/>
        <a:p>
          <a:endParaRPr lang="en-US"/>
        </a:p>
      </dgm:t>
    </dgm:pt>
    <dgm:pt modelId="{DC43722A-7D8F-46D2-8B40-F46E6508F882}" type="sibTrans" cxnId="{70A82BC2-7F5B-429A-BDC0-137D4583D6BE}">
      <dgm:prSet/>
      <dgm:spPr/>
      <dgm:t>
        <a:bodyPr/>
        <a:lstStyle/>
        <a:p>
          <a:endParaRPr lang="en-US"/>
        </a:p>
      </dgm:t>
    </dgm:pt>
    <dgm:pt modelId="{AD45AA31-1DB4-400D-8FFB-3A4FF72DB04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Refinery products</a:t>
          </a:r>
        </a:p>
      </dgm:t>
    </dgm:pt>
    <dgm:pt modelId="{4FF1A4FD-F705-4A5A-A5CC-E49EB95F2A4B}" type="parTrans" cxnId="{4BEF003D-DF49-49BF-BC35-2C63B5D72DE1}">
      <dgm:prSet/>
      <dgm:spPr/>
      <dgm:t>
        <a:bodyPr/>
        <a:lstStyle/>
        <a:p>
          <a:endParaRPr lang="en-US"/>
        </a:p>
      </dgm:t>
    </dgm:pt>
    <dgm:pt modelId="{4ABEF994-3123-43D1-86BA-B82C0BB3C44C}" type="sibTrans" cxnId="{4BEF003D-DF49-49BF-BC35-2C63B5D72DE1}">
      <dgm:prSet/>
      <dgm:spPr/>
      <dgm:t>
        <a:bodyPr/>
        <a:lstStyle/>
        <a:p>
          <a:endParaRPr lang="en-US"/>
        </a:p>
      </dgm:t>
    </dgm:pt>
    <dgm:pt modelId="{00A8BEB1-7F54-4F45-8404-AC5F45FFB96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Fertilizers</a:t>
          </a:r>
        </a:p>
      </dgm:t>
    </dgm:pt>
    <dgm:pt modelId="{19324BA7-ED94-4A8F-B8A0-1F1395B9477D}" type="parTrans" cxnId="{5BFB34F5-BE96-457B-B4AE-DC3D4C30070D}">
      <dgm:prSet/>
      <dgm:spPr/>
      <dgm:t>
        <a:bodyPr/>
        <a:lstStyle/>
        <a:p>
          <a:endParaRPr lang="en-US"/>
        </a:p>
      </dgm:t>
    </dgm:pt>
    <dgm:pt modelId="{65C03798-F9E5-47BC-89BD-C6A78BEF2A5D}" type="sibTrans" cxnId="{5BFB34F5-BE96-457B-B4AE-DC3D4C30070D}">
      <dgm:prSet/>
      <dgm:spPr/>
      <dgm:t>
        <a:bodyPr/>
        <a:lstStyle/>
        <a:p>
          <a:endParaRPr lang="en-US"/>
        </a:p>
      </dgm:t>
    </dgm:pt>
    <dgm:pt modelId="{F49449BC-6778-428D-B419-970553F35EF3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Steel</a:t>
          </a:r>
        </a:p>
      </dgm:t>
    </dgm:pt>
    <dgm:pt modelId="{6EDC42CD-A270-4557-9998-AC992CE3E653}" type="parTrans" cxnId="{89A9A7DD-3C93-4C49-B295-5F46CECC8BAD}">
      <dgm:prSet/>
      <dgm:spPr/>
      <dgm:t>
        <a:bodyPr/>
        <a:lstStyle/>
        <a:p>
          <a:endParaRPr lang="en-US"/>
        </a:p>
      </dgm:t>
    </dgm:pt>
    <dgm:pt modelId="{DA021859-E039-45B2-A002-EFD5D41CCE86}" type="sibTrans" cxnId="{89A9A7DD-3C93-4C49-B295-5F46CECC8BAD}">
      <dgm:prSet/>
      <dgm:spPr/>
      <dgm:t>
        <a:bodyPr/>
        <a:lstStyle/>
        <a:p>
          <a:endParaRPr lang="en-US"/>
        </a:p>
      </dgm:t>
    </dgm:pt>
    <dgm:pt modelId="{58135D67-6D26-4F5C-BA90-10935FA6E8A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Cement</a:t>
          </a:r>
        </a:p>
      </dgm:t>
    </dgm:pt>
    <dgm:pt modelId="{06934CEA-C0A7-48F8-B44B-5CDCFCFE69EA}" type="parTrans" cxnId="{4F01CDF3-A6BE-48C9-83A7-B64123962080}">
      <dgm:prSet/>
      <dgm:spPr/>
      <dgm:t>
        <a:bodyPr/>
        <a:lstStyle/>
        <a:p>
          <a:endParaRPr lang="en-US"/>
        </a:p>
      </dgm:t>
    </dgm:pt>
    <dgm:pt modelId="{FC2A28B8-01B9-4603-914B-71369327E6DE}" type="sibTrans" cxnId="{4F01CDF3-A6BE-48C9-83A7-B64123962080}">
      <dgm:prSet/>
      <dgm:spPr/>
      <dgm:t>
        <a:bodyPr/>
        <a:lstStyle/>
        <a:p>
          <a:endParaRPr lang="en-US"/>
        </a:p>
      </dgm:t>
    </dgm:pt>
    <dgm:pt modelId="{B8D4BC53-AB6F-4D6E-A71E-C1E6B1122E3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Positive </a:t>
          </a:r>
        </a:p>
      </dgm:t>
    </dgm:pt>
    <dgm:pt modelId="{64AAA559-D54E-4CFB-951F-333CBD43E91F}" type="parTrans" cxnId="{C1E6255E-357F-4955-BC1E-43CAD2B94386}">
      <dgm:prSet/>
      <dgm:spPr/>
      <dgm:t>
        <a:bodyPr/>
        <a:lstStyle/>
        <a:p>
          <a:endParaRPr lang="en-US"/>
        </a:p>
      </dgm:t>
    </dgm:pt>
    <dgm:pt modelId="{1521F970-1E4A-491A-93DB-4519E9415D03}" type="sibTrans" cxnId="{C1E6255E-357F-4955-BC1E-43CAD2B94386}">
      <dgm:prSet/>
      <dgm:spPr/>
      <dgm:t>
        <a:bodyPr/>
        <a:lstStyle/>
        <a:p>
          <a:endParaRPr lang="en-US"/>
        </a:p>
      </dgm:t>
    </dgm:pt>
    <dgm:pt modelId="{A843A269-4C59-4A4C-9EB2-A5F4B83E65C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Faster </a:t>
          </a:r>
          <a:r>
            <a:rPr lang="en-US" dirty="0" err="1">
              <a:latin typeface="Franklin Gothic Medium Cond" panose="020B0606030402020204" pitchFamily="34" charset="0"/>
            </a:rPr>
            <a:t>env.clearance</a:t>
          </a:r>
          <a:r>
            <a:rPr lang="en-US" dirty="0">
              <a:latin typeface="Franklin Gothic Medium Cond" panose="020B0606030402020204" pitchFamily="34" charset="0"/>
            </a:rPr>
            <a:t>, coal auction, coal bill</a:t>
          </a:r>
        </a:p>
      </dgm:t>
    </dgm:pt>
    <dgm:pt modelId="{B0993E89-AF6F-4F67-BD78-F746555AD1F8}" type="parTrans" cxnId="{33E7A9CB-0BC4-46AC-BDF1-F3417D2B9D7E}">
      <dgm:prSet/>
      <dgm:spPr/>
      <dgm:t>
        <a:bodyPr/>
        <a:lstStyle/>
        <a:p>
          <a:endParaRPr lang="en-US"/>
        </a:p>
      </dgm:t>
    </dgm:pt>
    <dgm:pt modelId="{8035B589-89E9-4A05-8742-8CF7322887EA}" type="sibTrans" cxnId="{33E7A9CB-0BC4-46AC-BDF1-F3417D2B9D7E}">
      <dgm:prSet/>
      <dgm:spPr/>
      <dgm:t>
        <a:bodyPr/>
        <a:lstStyle/>
        <a:p>
          <a:endParaRPr lang="en-US"/>
        </a:p>
      </dgm:t>
    </dgm:pt>
    <dgm:pt modelId="{AF9566CB-C357-4325-9806-ABB9B72BF7B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Mostly thermal, so if coal +ve yet Electricity moderate</a:t>
          </a:r>
        </a:p>
      </dgm:t>
    </dgm:pt>
    <dgm:pt modelId="{84642B75-BF43-4E3D-94F8-CD80EC7B6A36}" type="parTrans" cxnId="{D0E5357F-1F9D-41C0-9864-8E841C407B3F}">
      <dgm:prSet/>
      <dgm:spPr/>
      <dgm:t>
        <a:bodyPr/>
        <a:lstStyle/>
        <a:p>
          <a:endParaRPr lang="en-US"/>
        </a:p>
      </dgm:t>
    </dgm:pt>
    <dgm:pt modelId="{CC722A8F-0629-4A06-A3A1-634BC50D262D}" type="sibTrans" cxnId="{D0E5357F-1F9D-41C0-9864-8E841C407B3F}">
      <dgm:prSet/>
      <dgm:spPr/>
      <dgm:t>
        <a:bodyPr/>
        <a:lstStyle/>
        <a:p>
          <a:endParaRPr lang="en-US"/>
        </a:p>
      </dgm:t>
    </dgm:pt>
    <dgm:pt modelId="{5ADABCFC-E14F-4CCB-9B0D-66AC04ACED3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DISCOM Debt. Problem (More INFRA lecture)</a:t>
          </a:r>
        </a:p>
      </dgm:t>
    </dgm:pt>
    <dgm:pt modelId="{61AFBB25-B48F-439D-8AE0-ECF0932B91E7}" type="parTrans" cxnId="{6A7C742D-35CA-4DF1-87BB-39593B8089B5}">
      <dgm:prSet/>
      <dgm:spPr/>
      <dgm:t>
        <a:bodyPr/>
        <a:lstStyle/>
        <a:p>
          <a:endParaRPr lang="en-US"/>
        </a:p>
      </dgm:t>
    </dgm:pt>
    <dgm:pt modelId="{1D03C241-6FD3-4C62-A4E9-1D92A9A67C99}" type="sibTrans" cxnId="{6A7C742D-35CA-4DF1-87BB-39593B8089B5}">
      <dgm:prSet/>
      <dgm:spPr/>
      <dgm:t>
        <a:bodyPr/>
        <a:lstStyle/>
        <a:p>
          <a:endParaRPr lang="en-US"/>
        </a:p>
      </dgm:t>
    </dgm:pt>
    <dgm:pt modelId="{CB540E75-0D76-4D2A-BEBC-48BE12FD5DEE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Negative- fall in ONGC, OIL wells</a:t>
          </a:r>
        </a:p>
      </dgm:t>
    </dgm:pt>
    <dgm:pt modelId="{A61F72B7-AF38-42AF-9848-131ECEF8657C}" type="parTrans" cxnId="{82747913-FC71-42C4-AEAB-1D849BEF0E2F}">
      <dgm:prSet/>
      <dgm:spPr/>
      <dgm:t>
        <a:bodyPr/>
        <a:lstStyle/>
        <a:p>
          <a:endParaRPr lang="en-US"/>
        </a:p>
      </dgm:t>
    </dgm:pt>
    <dgm:pt modelId="{D68B74CB-89E2-4AA4-A3C3-2DCCC6C65CCD}" type="sibTrans" cxnId="{82747913-FC71-42C4-AEAB-1D849BEF0E2F}">
      <dgm:prSet/>
      <dgm:spPr/>
      <dgm:t>
        <a:bodyPr/>
        <a:lstStyle/>
        <a:p>
          <a:endParaRPr lang="en-US"/>
        </a:p>
      </dgm:t>
    </dgm:pt>
    <dgm:pt modelId="{C263DA49-CF96-4BEA-B0B0-0EA119AA533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Credit flow reduced but that’s cause of subsidy reforms led to less credit need</a:t>
          </a:r>
        </a:p>
      </dgm:t>
    </dgm:pt>
    <dgm:pt modelId="{A0C9FAB0-DEBA-4500-A999-F49A0A7390B4}" type="parTrans" cxnId="{7257F26C-6EF5-4341-BAA2-7B53E849DB31}">
      <dgm:prSet/>
      <dgm:spPr/>
      <dgm:t>
        <a:bodyPr/>
        <a:lstStyle/>
        <a:p>
          <a:endParaRPr lang="en-US"/>
        </a:p>
      </dgm:t>
    </dgm:pt>
    <dgm:pt modelId="{3C5AC519-2E8E-4110-98C5-9CADE48DA469}" type="sibTrans" cxnId="{7257F26C-6EF5-4341-BAA2-7B53E849DB31}">
      <dgm:prSet/>
      <dgm:spPr/>
      <dgm:t>
        <a:bodyPr/>
        <a:lstStyle/>
        <a:p>
          <a:endParaRPr lang="en-US"/>
        </a:p>
      </dgm:t>
    </dgm:pt>
    <dgm:pt modelId="{47E8F22F-4969-4101-854F-834CD756ED2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Same as crude</a:t>
          </a:r>
        </a:p>
      </dgm:t>
    </dgm:pt>
    <dgm:pt modelId="{6C36A628-E479-4BDD-80E7-1EAE971C408E}" type="parTrans" cxnId="{93FB0835-1B38-46B4-BD77-91EA21CC4B7D}">
      <dgm:prSet/>
      <dgm:spPr/>
      <dgm:t>
        <a:bodyPr/>
        <a:lstStyle/>
        <a:p>
          <a:endParaRPr lang="en-US"/>
        </a:p>
      </dgm:t>
    </dgm:pt>
    <dgm:pt modelId="{63169793-A0E3-4E6E-8AEA-5AED12716317}" type="sibTrans" cxnId="{93FB0835-1B38-46B4-BD77-91EA21CC4B7D}">
      <dgm:prSet/>
      <dgm:spPr/>
      <dgm:t>
        <a:bodyPr/>
        <a:lstStyle/>
        <a:p>
          <a:endParaRPr lang="en-US"/>
        </a:p>
      </dgm:t>
    </dgm:pt>
    <dgm:pt modelId="{3B89FBA9-3D9A-4325-83BE-04771E59763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moderate</a:t>
          </a:r>
        </a:p>
      </dgm:t>
    </dgm:pt>
    <dgm:pt modelId="{17FF6F07-7A31-4161-99D8-40534EF04E64}" type="parTrans" cxnId="{3A2CC80B-660E-4EFB-B393-1A547BED0A40}">
      <dgm:prSet/>
      <dgm:spPr/>
      <dgm:t>
        <a:bodyPr/>
        <a:lstStyle/>
        <a:p>
          <a:endParaRPr lang="en-US"/>
        </a:p>
      </dgm:t>
    </dgm:pt>
    <dgm:pt modelId="{EFED4FF5-B17A-40FD-BA5E-9D24E2B246FB}" type="sibTrans" cxnId="{3A2CC80B-660E-4EFB-B393-1A547BED0A40}">
      <dgm:prSet/>
      <dgm:spPr/>
      <dgm:t>
        <a:bodyPr/>
        <a:lstStyle/>
        <a:p>
          <a:endParaRPr lang="en-US"/>
        </a:p>
      </dgm:t>
    </dgm:pt>
    <dgm:pt modelId="{1C18B20E-F22E-4B97-B59F-3FA87BBFBC9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Positive but survey wants overhaul</a:t>
          </a:r>
        </a:p>
      </dgm:t>
    </dgm:pt>
    <dgm:pt modelId="{411D6C50-2F4C-4C4B-9CA6-1D0D4EC5DECD}" type="parTrans" cxnId="{5CA5272C-27C3-4DB8-B8E6-E3D8E8D55EC3}">
      <dgm:prSet/>
      <dgm:spPr/>
      <dgm:t>
        <a:bodyPr/>
        <a:lstStyle/>
        <a:p>
          <a:endParaRPr lang="en-US"/>
        </a:p>
      </dgm:t>
    </dgm:pt>
    <dgm:pt modelId="{E3942C0D-E09C-4171-AD59-5BFEBC3FBFE5}" type="sibTrans" cxnId="{5CA5272C-27C3-4DB8-B8E6-E3D8E8D55EC3}">
      <dgm:prSet/>
      <dgm:spPr/>
      <dgm:t>
        <a:bodyPr/>
        <a:lstStyle/>
        <a:p>
          <a:endParaRPr lang="en-US"/>
        </a:p>
      </dgm:t>
    </dgm:pt>
    <dgm:pt modelId="{865A9441-62E7-40F2-92B7-1F4AAFEE831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More in Agri. lecture</a:t>
          </a:r>
        </a:p>
      </dgm:t>
    </dgm:pt>
    <dgm:pt modelId="{A5C62100-DFD7-4321-8056-52A96B12A08B}" type="parTrans" cxnId="{73A4C9A5-9942-46E8-A2A9-6EE9C3EDA8E6}">
      <dgm:prSet/>
      <dgm:spPr/>
      <dgm:t>
        <a:bodyPr/>
        <a:lstStyle/>
        <a:p>
          <a:endParaRPr lang="en-US"/>
        </a:p>
      </dgm:t>
    </dgm:pt>
    <dgm:pt modelId="{C7DF9E84-1781-4503-A99B-22ECE24168F4}" type="sibTrans" cxnId="{73A4C9A5-9942-46E8-A2A9-6EE9C3EDA8E6}">
      <dgm:prSet/>
      <dgm:spPr/>
      <dgm:t>
        <a:bodyPr/>
        <a:lstStyle/>
        <a:p>
          <a:endParaRPr lang="en-US"/>
        </a:p>
      </dgm:t>
    </dgm:pt>
    <dgm:pt modelId="{BA77705A-2E09-444F-99A7-0DD5D71E18D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Negative bcoz China demand down► cheaper steel imports</a:t>
          </a:r>
        </a:p>
      </dgm:t>
    </dgm:pt>
    <dgm:pt modelId="{B2BDFC07-A594-48DA-9894-4B1673244B74}" type="parTrans" cxnId="{A8ED745F-F3BE-4EDE-9222-525FA33B2FBF}">
      <dgm:prSet/>
      <dgm:spPr/>
      <dgm:t>
        <a:bodyPr/>
        <a:lstStyle/>
        <a:p>
          <a:endParaRPr lang="en-US"/>
        </a:p>
      </dgm:t>
    </dgm:pt>
    <dgm:pt modelId="{090B2C20-226C-4289-8274-44E01C32AD5B}" type="sibTrans" cxnId="{A8ED745F-F3BE-4EDE-9222-525FA33B2FBF}">
      <dgm:prSet/>
      <dgm:spPr/>
      <dgm:t>
        <a:bodyPr/>
        <a:lstStyle/>
        <a:p>
          <a:endParaRPr lang="en-US"/>
        </a:p>
      </dgm:t>
    </dgm:pt>
    <dgm:pt modelId="{6D4A9295-C1C8-407E-B64E-DBE06A86722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Moderate</a:t>
          </a:r>
        </a:p>
      </dgm:t>
    </dgm:pt>
    <dgm:pt modelId="{1ABE1D12-6EA2-41F1-86D5-642588D1141D}" type="parTrans" cxnId="{275C67B6-298A-49DF-8C7A-FB37C408C2D9}">
      <dgm:prSet/>
      <dgm:spPr/>
      <dgm:t>
        <a:bodyPr/>
        <a:lstStyle/>
        <a:p>
          <a:endParaRPr lang="en-US"/>
        </a:p>
      </dgm:t>
    </dgm:pt>
    <dgm:pt modelId="{797B4151-C98D-4CA3-A060-126529D54D65}" type="sibTrans" cxnId="{275C67B6-298A-49DF-8C7A-FB37C408C2D9}">
      <dgm:prSet/>
      <dgm:spPr/>
      <dgm:t>
        <a:bodyPr/>
        <a:lstStyle/>
        <a:p>
          <a:endParaRPr lang="en-US"/>
        </a:p>
      </dgm:t>
    </dgm:pt>
    <dgm:pt modelId="{AFAAE96D-DD91-4898-8A3B-86E7FAA7992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Domestic steel industry suffering</a:t>
          </a:r>
        </a:p>
      </dgm:t>
    </dgm:pt>
    <dgm:pt modelId="{B33A759D-C6D8-49B2-8822-253A0BC97506}" type="parTrans" cxnId="{DC8FC8D9-8D73-4322-8939-343FBAEF3D44}">
      <dgm:prSet/>
      <dgm:spPr/>
      <dgm:t>
        <a:bodyPr/>
        <a:lstStyle/>
        <a:p>
          <a:endParaRPr lang="en-US"/>
        </a:p>
      </dgm:t>
    </dgm:pt>
    <dgm:pt modelId="{2D4F557D-8098-4CDE-B4D8-756BD97B8A45}" type="sibTrans" cxnId="{DC8FC8D9-8D73-4322-8939-343FBAEF3D44}">
      <dgm:prSet/>
      <dgm:spPr/>
      <dgm:t>
        <a:bodyPr/>
        <a:lstStyle/>
        <a:p>
          <a:endParaRPr lang="en-US"/>
        </a:p>
      </dgm:t>
    </dgm:pt>
    <dgm:pt modelId="{5929BE3B-DDEC-4D83-AE17-BFFA97D835E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But don’t raise tariff barriers else downstream will suffer</a:t>
          </a:r>
        </a:p>
      </dgm:t>
    </dgm:pt>
    <dgm:pt modelId="{EB46B089-1A25-4CC8-9C3D-8970D67F60E6}" type="parTrans" cxnId="{C179F1B6-820A-44C9-8B00-1596D4753240}">
      <dgm:prSet/>
      <dgm:spPr/>
      <dgm:t>
        <a:bodyPr/>
        <a:lstStyle/>
        <a:p>
          <a:endParaRPr lang="en-US"/>
        </a:p>
      </dgm:t>
    </dgm:pt>
    <dgm:pt modelId="{2CB3A5EC-F3C7-457C-AA86-D81A88BAF9AA}" type="sibTrans" cxnId="{C179F1B6-820A-44C9-8B00-1596D4753240}">
      <dgm:prSet/>
      <dgm:spPr/>
      <dgm:t>
        <a:bodyPr/>
        <a:lstStyle/>
        <a:p>
          <a:endParaRPr lang="en-US"/>
        </a:p>
      </dgm:t>
    </dgm:pt>
    <dgm:pt modelId="{C26F41A0-5778-4E7F-A0DE-51BCEA56AFC1}" type="pres">
      <dgm:prSet presAssocID="{4C5A3AA8-773C-4FAB-BED6-F5C0604E74CF}" presName="diagram" presStyleCnt="0">
        <dgm:presLayoutVars>
          <dgm:dir/>
          <dgm:resizeHandles val="exact"/>
        </dgm:presLayoutVars>
      </dgm:prSet>
      <dgm:spPr/>
    </dgm:pt>
    <dgm:pt modelId="{D59D7EE6-8D2D-4EC8-BAD6-91AE504B93CD}" type="pres">
      <dgm:prSet presAssocID="{14CF0267-5238-4C38-BB0D-48C3157D3F96}" presName="node" presStyleLbl="node1" presStyleIdx="0" presStyleCnt="8">
        <dgm:presLayoutVars>
          <dgm:bulletEnabled val="1"/>
        </dgm:presLayoutVars>
      </dgm:prSet>
      <dgm:spPr/>
    </dgm:pt>
    <dgm:pt modelId="{3344B893-26C8-4620-8BDF-213EA9B074F6}" type="pres">
      <dgm:prSet presAssocID="{52FF0927-4CD0-41C3-8C9B-59A3E9B24271}" presName="sibTrans" presStyleCnt="0"/>
      <dgm:spPr/>
    </dgm:pt>
    <dgm:pt modelId="{FFE9A1AB-319F-4841-B477-BD1180990ABB}" type="pres">
      <dgm:prSet presAssocID="{22A1A35D-E861-43FB-BD09-CAD07ACFC394}" presName="node" presStyleLbl="node1" presStyleIdx="1" presStyleCnt="8">
        <dgm:presLayoutVars>
          <dgm:bulletEnabled val="1"/>
        </dgm:presLayoutVars>
      </dgm:prSet>
      <dgm:spPr/>
    </dgm:pt>
    <dgm:pt modelId="{E788BBF5-3F7A-4459-93FB-CB61458E605E}" type="pres">
      <dgm:prSet presAssocID="{64680E65-CCE9-4C6F-841B-9E83E52E3F7D}" presName="sibTrans" presStyleCnt="0"/>
      <dgm:spPr/>
    </dgm:pt>
    <dgm:pt modelId="{53507E59-DFE5-416D-A2D6-036EDBBB17F2}" type="pres">
      <dgm:prSet presAssocID="{8736718E-4BDE-4D43-A479-CE473AE4BC9B}" presName="node" presStyleLbl="node1" presStyleIdx="2" presStyleCnt="8">
        <dgm:presLayoutVars>
          <dgm:bulletEnabled val="1"/>
        </dgm:presLayoutVars>
      </dgm:prSet>
      <dgm:spPr/>
    </dgm:pt>
    <dgm:pt modelId="{3BF6802F-633D-44BF-A36C-649F91D6E5F0}" type="pres">
      <dgm:prSet presAssocID="{19AEFD05-4EEB-4F93-AE74-84EA5D7CE59D}" presName="sibTrans" presStyleCnt="0"/>
      <dgm:spPr/>
    </dgm:pt>
    <dgm:pt modelId="{57AA3413-51AB-45A6-9B17-64489E37559E}" type="pres">
      <dgm:prSet presAssocID="{A85243F4-6CEB-48F8-B20B-E762DC77C944}" presName="node" presStyleLbl="node1" presStyleIdx="3" presStyleCnt="8">
        <dgm:presLayoutVars>
          <dgm:bulletEnabled val="1"/>
        </dgm:presLayoutVars>
      </dgm:prSet>
      <dgm:spPr/>
    </dgm:pt>
    <dgm:pt modelId="{F01E966E-2D4A-4256-8AA7-E606D88BFD11}" type="pres">
      <dgm:prSet presAssocID="{DC43722A-7D8F-46D2-8B40-F46E6508F882}" presName="sibTrans" presStyleCnt="0"/>
      <dgm:spPr/>
    </dgm:pt>
    <dgm:pt modelId="{D5B042F5-6E99-4F66-8C7E-FA7C14C38058}" type="pres">
      <dgm:prSet presAssocID="{AD45AA31-1DB4-400D-8FFB-3A4FF72DB040}" presName="node" presStyleLbl="node1" presStyleIdx="4" presStyleCnt="8">
        <dgm:presLayoutVars>
          <dgm:bulletEnabled val="1"/>
        </dgm:presLayoutVars>
      </dgm:prSet>
      <dgm:spPr/>
    </dgm:pt>
    <dgm:pt modelId="{B08211BE-EEAF-43F8-B863-636799CE8226}" type="pres">
      <dgm:prSet presAssocID="{4ABEF994-3123-43D1-86BA-B82C0BB3C44C}" presName="sibTrans" presStyleCnt="0"/>
      <dgm:spPr/>
    </dgm:pt>
    <dgm:pt modelId="{5C09FBAE-68B9-41D8-84CB-015A289ABD08}" type="pres">
      <dgm:prSet presAssocID="{00A8BEB1-7F54-4F45-8404-AC5F45FFB961}" presName="node" presStyleLbl="node1" presStyleIdx="5" presStyleCnt="8">
        <dgm:presLayoutVars>
          <dgm:bulletEnabled val="1"/>
        </dgm:presLayoutVars>
      </dgm:prSet>
      <dgm:spPr/>
    </dgm:pt>
    <dgm:pt modelId="{4C32936C-51C9-4420-B749-33748AEEC025}" type="pres">
      <dgm:prSet presAssocID="{65C03798-F9E5-47BC-89BD-C6A78BEF2A5D}" presName="sibTrans" presStyleCnt="0"/>
      <dgm:spPr/>
    </dgm:pt>
    <dgm:pt modelId="{EF5A677B-77A0-4DE6-98AF-D661C6721BF1}" type="pres">
      <dgm:prSet presAssocID="{F49449BC-6778-428D-B419-970553F35EF3}" presName="node" presStyleLbl="node1" presStyleIdx="6" presStyleCnt="8">
        <dgm:presLayoutVars>
          <dgm:bulletEnabled val="1"/>
        </dgm:presLayoutVars>
      </dgm:prSet>
      <dgm:spPr/>
    </dgm:pt>
    <dgm:pt modelId="{E33B43E3-470F-4F26-BF41-699F58FEF218}" type="pres">
      <dgm:prSet presAssocID="{DA021859-E039-45B2-A002-EFD5D41CCE86}" presName="sibTrans" presStyleCnt="0"/>
      <dgm:spPr/>
    </dgm:pt>
    <dgm:pt modelId="{C759D58F-0F6E-4905-A69A-F9E1BB0F31B2}" type="pres">
      <dgm:prSet presAssocID="{58135D67-6D26-4F5C-BA90-10935FA6E8AA}" presName="node" presStyleLbl="node1" presStyleIdx="7" presStyleCnt="8">
        <dgm:presLayoutVars>
          <dgm:bulletEnabled val="1"/>
        </dgm:presLayoutVars>
      </dgm:prSet>
      <dgm:spPr/>
    </dgm:pt>
  </dgm:ptLst>
  <dgm:cxnLst>
    <dgm:cxn modelId="{D6C2AF8E-A67E-4778-A456-324F154FA0E2}" type="presOf" srcId="{B8D4BC53-AB6F-4D6E-A71E-C1E6B1122E37}" destId="{D59D7EE6-8D2D-4EC8-BAD6-91AE504B93CD}" srcOrd="0" destOrd="1" presId="urn:microsoft.com/office/officeart/2005/8/layout/default"/>
    <dgm:cxn modelId="{C1E6255E-357F-4955-BC1E-43CAD2B94386}" srcId="{14CF0267-5238-4C38-BB0D-48C3157D3F96}" destId="{B8D4BC53-AB6F-4D6E-A71E-C1E6B1122E37}" srcOrd="0" destOrd="0" parTransId="{64AAA559-D54E-4CFB-951F-333CBD43E91F}" sibTransId="{1521F970-1E4A-491A-93DB-4519E9415D03}"/>
    <dgm:cxn modelId="{6E9F2FDB-1279-4D23-85D9-1097F035398A}" type="presOf" srcId="{F49449BC-6778-428D-B419-970553F35EF3}" destId="{EF5A677B-77A0-4DE6-98AF-D661C6721BF1}" srcOrd="0" destOrd="0" presId="urn:microsoft.com/office/officeart/2005/8/layout/default"/>
    <dgm:cxn modelId="{B70F3D04-BB7E-4397-8B46-CAA3FC11D6EF}" type="presOf" srcId="{4C5A3AA8-773C-4FAB-BED6-F5C0604E74CF}" destId="{C26F41A0-5778-4E7F-A0DE-51BCEA56AFC1}" srcOrd="0" destOrd="0" presId="urn:microsoft.com/office/officeart/2005/8/layout/default"/>
    <dgm:cxn modelId="{7EEF2913-6ACE-467D-B096-2AAE1BE42059}" srcId="{4C5A3AA8-773C-4FAB-BED6-F5C0604E74CF}" destId="{22A1A35D-E861-43FB-BD09-CAD07ACFC394}" srcOrd="1" destOrd="0" parTransId="{1FE04249-34F4-41A5-8578-8ADA88609B69}" sibTransId="{64680E65-CCE9-4C6F-841B-9E83E52E3F7D}"/>
    <dgm:cxn modelId="{4F01CDF3-A6BE-48C9-83A7-B64123962080}" srcId="{4C5A3AA8-773C-4FAB-BED6-F5C0604E74CF}" destId="{58135D67-6D26-4F5C-BA90-10935FA6E8AA}" srcOrd="7" destOrd="0" parTransId="{06934CEA-C0A7-48F8-B44B-5CDCFCFE69EA}" sibTransId="{FC2A28B8-01B9-4603-914B-71369327E6DE}"/>
    <dgm:cxn modelId="{EBEC8FBD-ED5C-4236-8A34-3A0C16911133}" srcId="{4C5A3AA8-773C-4FAB-BED6-F5C0604E74CF}" destId="{8736718E-4BDE-4D43-A479-CE473AE4BC9B}" srcOrd="2" destOrd="0" parTransId="{A308B6CF-CA46-447C-8926-73BD1E30B162}" sibTransId="{19AEFD05-4EEB-4F93-AE74-84EA5D7CE59D}"/>
    <dgm:cxn modelId="{4BEF003D-DF49-49BF-BC35-2C63B5D72DE1}" srcId="{4C5A3AA8-773C-4FAB-BED6-F5C0604E74CF}" destId="{AD45AA31-1DB4-400D-8FFB-3A4FF72DB040}" srcOrd="4" destOrd="0" parTransId="{4FF1A4FD-F705-4A5A-A5CC-E49EB95F2A4B}" sibTransId="{4ABEF994-3123-43D1-86BA-B82C0BB3C44C}"/>
    <dgm:cxn modelId="{93FB0835-1B38-46B4-BD77-91EA21CC4B7D}" srcId="{A85243F4-6CEB-48F8-B20B-E762DC77C944}" destId="{47E8F22F-4969-4101-854F-834CD756ED24}" srcOrd="0" destOrd="0" parTransId="{6C36A628-E479-4BDD-80E7-1EAE971C408E}" sibTransId="{63169793-A0E3-4E6E-8AEA-5AED12716317}"/>
    <dgm:cxn modelId="{C179F1B6-820A-44C9-8B00-1596D4753240}" srcId="{F49449BC-6778-428D-B419-970553F35EF3}" destId="{5929BE3B-DDEC-4D83-AE17-BFFA97D835E6}" srcOrd="2" destOrd="0" parTransId="{EB46B089-1A25-4CC8-9C3D-8970D67F60E6}" sibTransId="{2CB3A5EC-F3C7-457C-AA86-D81A88BAF9AA}"/>
    <dgm:cxn modelId="{89A9A7DD-3C93-4C49-B295-5F46CECC8BAD}" srcId="{4C5A3AA8-773C-4FAB-BED6-F5C0604E74CF}" destId="{F49449BC-6778-428D-B419-970553F35EF3}" srcOrd="6" destOrd="0" parTransId="{6EDC42CD-A270-4557-9998-AC992CE3E653}" sibTransId="{DA021859-E039-45B2-A002-EFD5D41CCE86}"/>
    <dgm:cxn modelId="{FFACBDA3-30F0-41DD-BE4C-03E9FB0FAC2F}" type="presOf" srcId="{A843A269-4C59-4A4C-9EB2-A5F4B83E65C9}" destId="{D59D7EE6-8D2D-4EC8-BAD6-91AE504B93CD}" srcOrd="0" destOrd="2" presId="urn:microsoft.com/office/officeart/2005/8/layout/default"/>
    <dgm:cxn modelId="{70A82BC2-7F5B-429A-BDC0-137D4583D6BE}" srcId="{4C5A3AA8-773C-4FAB-BED6-F5C0604E74CF}" destId="{A85243F4-6CEB-48F8-B20B-E762DC77C944}" srcOrd="3" destOrd="0" parTransId="{F5F3B936-7F99-4CE7-BD6F-69C5520B8C78}" sibTransId="{DC43722A-7D8F-46D2-8B40-F46E6508F882}"/>
    <dgm:cxn modelId="{5CA5272C-27C3-4DB8-B8E6-E3D8E8D55EC3}" srcId="{00A8BEB1-7F54-4F45-8404-AC5F45FFB961}" destId="{1C18B20E-F22E-4B97-B59F-3FA87BBFBC9B}" srcOrd="0" destOrd="0" parTransId="{411D6C50-2F4C-4C4B-9CA6-1D0D4EC5DECD}" sibTransId="{E3942C0D-E09C-4171-AD59-5BFEBC3FBFE5}"/>
    <dgm:cxn modelId="{44CA3483-0AD9-41B9-B9DA-E4DA27DCB915}" type="presOf" srcId="{CB540E75-0D76-4D2A-BEBC-48BE12FD5DEE}" destId="{53507E59-DFE5-416D-A2D6-036EDBBB17F2}" srcOrd="0" destOrd="1" presId="urn:microsoft.com/office/officeart/2005/8/layout/default"/>
    <dgm:cxn modelId="{03AC6D79-B172-49CA-819F-C8FA95817BB1}" type="presOf" srcId="{5929BE3B-DDEC-4D83-AE17-BFFA97D835E6}" destId="{EF5A677B-77A0-4DE6-98AF-D661C6721BF1}" srcOrd="0" destOrd="3" presId="urn:microsoft.com/office/officeart/2005/8/layout/default"/>
    <dgm:cxn modelId="{23EFC492-0E16-49DF-8EC6-34D6B5428C7D}" type="presOf" srcId="{865A9441-62E7-40F2-92B7-1F4AAFEE8311}" destId="{5C09FBAE-68B9-41D8-84CB-015A289ABD08}" srcOrd="0" destOrd="2" presId="urn:microsoft.com/office/officeart/2005/8/layout/default"/>
    <dgm:cxn modelId="{D0E5357F-1F9D-41C0-9864-8E841C407B3F}" srcId="{22A1A35D-E861-43FB-BD09-CAD07ACFC394}" destId="{AF9566CB-C357-4325-9806-ABB9B72BF7B5}" srcOrd="0" destOrd="0" parTransId="{84642B75-BF43-4E3D-94F8-CD80EC7B6A36}" sibTransId="{CC722A8F-0629-4A06-A3A1-634BC50D262D}"/>
    <dgm:cxn modelId="{0DF69482-D2DC-488D-924A-1657A33A6CFC}" type="presOf" srcId="{AF9566CB-C357-4325-9806-ABB9B72BF7B5}" destId="{FFE9A1AB-319F-4841-B477-BD1180990ABB}" srcOrd="0" destOrd="1" presId="urn:microsoft.com/office/officeart/2005/8/layout/default"/>
    <dgm:cxn modelId="{3A2CC80B-660E-4EFB-B393-1A547BED0A40}" srcId="{AD45AA31-1DB4-400D-8FFB-3A4FF72DB040}" destId="{3B89FBA9-3D9A-4325-83BE-04771E59763A}" srcOrd="0" destOrd="0" parTransId="{17FF6F07-7A31-4161-99D8-40534EF04E64}" sibTransId="{EFED4FF5-B17A-40FD-BA5E-9D24E2B246FB}"/>
    <dgm:cxn modelId="{87CDDB8A-5C1B-4C08-8254-340C8550D161}" type="presOf" srcId="{22A1A35D-E861-43FB-BD09-CAD07ACFC394}" destId="{FFE9A1AB-319F-4841-B477-BD1180990ABB}" srcOrd="0" destOrd="0" presId="urn:microsoft.com/office/officeart/2005/8/layout/default"/>
    <dgm:cxn modelId="{ED6C9128-3E40-4013-9F6A-205A2FA12065}" type="presOf" srcId="{1C18B20E-F22E-4B97-B59F-3FA87BBFBC9B}" destId="{5C09FBAE-68B9-41D8-84CB-015A289ABD08}" srcOrd="0" destOrd="1" presId="urn:microsoft.com/office/officeart/2005/8/layout/default"/>
    <dgm:cxn modelId="{33E7A9CB-0BC4-46AC-BDF1-F3417D2B9D7E}" srcId="{14CF0267-5238-4C38-BB0D-48C3157D3F96}" destId="{A843A269-4C59-4A4C-9EB2-A5F4B83E65C9}" srcOrd="1" destOrd="0" parTransId="{B0993E89-AF6F-4F67-BD78-F746555AD1F8}" sibTransId="{8035B589-89E9-4A05-8742-8CF7322887EA}"/>
    <dgm:cxn modelId="{82747913-FC71-42C4-AEAB-1D849BEF0E2F}" srcId="{8736718E-4BDE-4D43-A479-CE473AE4BC9B}" destId="{CB540E75-0D76-4D2A-BEBC-48BE12FD5DEE}" srcOrd="0" destOrd="0" parTransId="{A61F72B7-AF38-42AF-9848-131ECEF8657C}" sibTransId="{D68B74CB-89E2-4AA4-A3C3-2DCCC6C65CCD}"/>
    <dgm:cxn modelId="{9DBD22C8-5D16-4EA0-A129-2FE37A704118}" type="presOf" srcId="{6D4A9295-C1C8-407E-B64E-DBE06A86722F}" destId="{C759D58F-0F6E-4905-A69A-F9E1BB0F31B2}" srcOrd="0" destOrd="1" presId="urn:microsoft.com/office/officeart/2005/8/layout/default"/>
    <dgm:cxn modelId="{D89C597B-5173-4775-B138-A7F93BB5638A}" type="presOf" srcId="{8736718E-4BDE-4D43-A479-CE473AE4BC9B}" destId="{53507E59-DFE5-416D-A2D6-036EDBBB17F2}" srcOrd="0" destOrd="0" presId="urn:microsoft.com/office/officeart/2005/8/layout/default"/>
    <dgm:cxn modelId="{275C67B6-298A-49DF-8C7A-FB37C408C2D9}" srcId="{58135D67-6D26-4F5C-BA90-10935FA6E8AA}" destId="{6D4A9295-C1C8-407E-B64E-DBE06A86722F}" srcOrd="0" destOrd="0" parTransId="{1ABE1D12-6EA2-41F1-86D5-642588D1141D}" sibTransId="{797B4151-C98D-4CA3-A060-126529D54D65}"/>
    <dgm:cxn modelId="{28F91CB5-D3E0-41A8-8A19-A165ED194A65}" type="presOf" srcId="{47E8F22F-4969-4101-854F-834CD756ED24}" destId="{57AA3413-51AB-45A6-9B17-64489E37559E}" srcOrd="0" destOrd="1" presId="urn:microsoft.com/office/officeart/2005/8/layout/default"/>
    <dgm:cxn modelId="{6A7C742D-35CA-4DF1-87BB-39593B8089B5}" srcId="{22A1A35D-E861-43FB-BD09-CAD07ACFC394}" destId="{5ADABCFC-E14F-4CCB-9B0D-66AC04ACED31}" srcOrd="1" destOrd="0" parTransId="{61AFBB25-B48F-439D-8AE0-ECF0932B91E7}" sibTransId="{1D03C241-6FD3-4C62-A4E9-1D92A9A67C99}"/>
    <dgm:cxn modelId="{FFE1563A-8935-4F63-BEFD-690E9A42F040}" type="presOf" srcId="{00A8BEB1-7F54-4F45-8404-AC5F45FFB961}" destId="{5C09FBAE-68B9-41D8-84CB-015A289ABD08}" srcOrd="0" destOrd="0" presId="urn:microsoft.com/office/officeart/2005/8/layout/default"/>
    <dgm:cxn modelId="{4FBBCBED-9C8C-4D08-B0CC-C41B2A754F2D}" type="presOf" srcId="{5ADABCFC-E14F-4CCB-9B0D-66AC04ACED31}" destId="{FFE9A1AB-319F-4841-B477-BD1180990ABB}" srcOrd="0" destOrd="2" presId="urn:microsoft.com/office/officeart/2005/8/layout/default"/>
    <dgm:cxn modelId="{B2792392-0F9E-4075-9203-21BD02C3979E}" type="presOf" srcId="{14CF0267-5238-4C38-BB0D-48C3157D3F96}" destId="{D59D7EE6-8D2D-4EC8-BAD6-91AE504B93CD}" srcOrd="0" destOrd="0" presId="urn:microsoft.com/office/officeart/2005/8/layout/default"/>
    <dgm:cxn modelId="{50D37385-0575-4895-AAD9-A0D71853A8E6}" type="presOf" srcId="{A85243F4-6CEB-48F8-B20B-E762DC77C944}" destId="{57AA3413-51AB-45A6-9B17-64489E37559E}" srcOrd="0" destOrd="0" presId="urn:microsoft.com/office/officeart/2005/8/layout/default"/>
    <dgm:cxn modelId="{9ABB26DC-40FA-46DF-ACD6-81E23EBE363E}" type="presOf" srcId="{AFAAE96D-DD91-4898-8A3B-86E7FAA7992F}" destId="{EF5A677B-77A0-4DE6-98AF-D661C6721BF1}" srcOrd="0" destOrd="2" presId="urn:microsoft.com/office/officeart/2005/8/layout/default"/>
    <dgm:cxn modelId="{3DFB3707-DB38-4577-934C-AB32A3FF6E5C}" type="presOf" srcId="{AD45AA31-1DB4-400D-8FFB-3A4FF72DB040}" destId="{D5B042F5-6E99-4F66-8C7E-FA7C14C38058}" srcOrd="0" destOrd="0" presId="urn:microsoft.com/office/officeart/2005/8/layout/default"/>
    <dgm:cxn modelId="{A8ED745F-F3BE-4EDE-9222-525FA33B2FBF}" srcId="{F49449BC-6778-428D-B419-970553F35EF3}" destId="{BA77705A-2E09-444F-99A7-0DD5D71E18DF}" srcOrd="0" destOrd="0" parTransId="{B2BDFC07-A594-48DA-9894-4B1673244B74}" sibTransId="{090B2C20-226C-4289-8274-44E01C32AD5B}"/>
    <dgm:cxn modelId="{A02B67D2-D78D-4D24-8809-75D0351ABD6D}" type="presOf" srcId="{58135D67-6D26-4F5C-BA90-10935FA6E8AA}" destId="{C759D58F-0F6E-4905-A69A-F9E1BB0F31B2}" srcOrd="0" destOrd="0" presId="urn:microsoft.com/office/officeart/2005/8/layout/default"/>
    <dgm:cxn modelId="{D9EB57D3-FDFF-4564-979F-315AE6985FDA}" srcId="{4C5A3AA8-773C-4FAB-BED6-F5C0604E74CF}" destId="{14CF0267-5238-4C38-BB0D-48C3157D3F96}" srcOrd="0" destOrd="0" parTransId="{FA455095-E9A5-4FF5-AF67-FF775B6B1500}" sibTransId="{52FF0927-4CD0-41C3-8C9B-59A3E9B24271}"/>
    <dgm:cxn modelId="{7257F26C-6EF5-4341-BAA2-7B53E849DB31}" srcId="{8736718E-4BDE-4D43-A479-CE473AE4BC9B}" destId="{C263DA49-CF96-4BEA-B0B0-0EA119AA5335}" srcOrd="1" destOrd="0" parTransId="{A0C9FAB0-DEBA-4500-A999-F49A0A7390B4}" sibTransId="{3C5AC519-2E8E-4110-98C5-9CADE48DA469}"/>
    <dgm:cxn modelId="{5BFB34F5-BE96-457B-B4AE-DC3D4C30070D}" srcId="{4C5A3AA8-773C-4FAB-BED6-F5C0604E74CF}" destId="{00A8BEB1-7F54-4F45-8404-AC5F45FFB961}" srcOrd="5" destOrd="0" parTransId="{19324BA7-ED94-4A8F-B8A0-1F1395B9477D}" sibTransId="{65C03798-F9E5-47BC-89BD-C6A78BEF2A5D}"/>
    <dgm:cxn modelId="{C7567803-2E5E-4971-A43B-6C217A827A1E}" type="presOf" srcId="{BA77705A-2E09-444F-99A7-0DD5D71E18DF}" destId="{EF5A677B-77A0-4DE6-98AF-D661C6721BF1}" srcOrd="0" destOrd="1" presId="urn:microsoft.com/office/officeart/2005/8/layout/default"/>
    <dgm:cxn modelId="{73A4C9A5-9942-46E8-A2A9-6EE9C3EDA8E6}" srcId="{00A8BEB1-7F54-4F45-8404-AC5F45FFB961}" destId="{865A9441-62E7-40F2-92B7-1F4AAFEE8311}" srcOrd="1" destOrd="0" parTransId="{A5C62100-DFD7-4321-8056-52A96B12A08B}" sibTransId="{C7DF9E84-1781-4503-A99B-22ECE24168F4}"/>
    <dgm:cxn modelId="{DC8FC8D9-8D73-4322-8939-343FBAEF3D44}" srcId="{F49449BC-6778-428D-B419-970553F35EF3}" destId="{AFAAE96D-DD91-4898-8A3B-86E7FAA7992F}" srcOrd="1" destOrd="0" parTransId="{B33A759D-C6D8-49B2-8822-253A0BC97506}" sibTransId="{2D4F557D-8098-4CDE-B4D8-756BD97B8A45}"/>
    <dgm:cxn modelId="{EB3FADB5-F13A-43D1-B98A-E281FE375BEE}" type="presOf" srcId="{C263DA49-CF96-4BEA-B0B0-0EA119AA5335}" destId="{53507E59-DFE5-416D-A2D6-036EDBBB17F2}" srcOrd="0" destOrd="2" presId="urn:microsoft.com/office/officeart/2005/8/layout/default"/>
    <dgm:cxn modelId="{63E6C0DC-6C87-40EE-879A-D950F3BCCC15}" type="presOf" srcId="{3B89FBA9-3D9A-4325-83BE-04771E59763A}" destId="{D5B042F5-6E99-4F66-8C7E-FA7C14C38058}" srcOrd="0" destOrd="1" presId="urn:microsoft.com/office/officeart/2005/8/layout/default"/>
    <dgm:cxn modelId="{A94E4A84-3338-4F4A-B204-C835D92FDC92}" type="presParOf" srcId="{C26F41A0-5778-4E7F-A0DE-51BCEA56AFC1}" destId="{D59D7EE6-8D2D-4EC8-BAD6-91AE504B93CD}" srcOrd="0" destOrd="0" presId="urn:microsoft.com/office/officeart/2005/8/layout/default"/>
    <dgm:cxn modelId="{A400FC3D-B353-4883-9356-0E3016B1C691}" type="presParOf" srcId="{C26F41A0-5778-4E7F-A0DE-51BCEA56AFC1}" destId="{3344B893-26C8-4620-8BDF-213EA9B074F6}" srcOrd="1" destOrd="0" presId="urn:microsoft.com/office/officeart/2005/8/layout/default"/>
    <dgm:cxn modelId="{75490444-EF92-4E8F-AC2F-5B9B2448C299}" type="presParOf" srcId="{C26F41A0-5778-4E7F-A0DE-51BCEA56AFC1}" destId="{FFE9A1AB-319F-4841-B477-BD1180990ABB}" srcOrd="2" destOrd="0" presId="urn:microsoft.com/office/officeart/2005/8/layout/default"/>
    <dgm:cxn modelId="{FCDDF504-A105-4D0B-B493-B1487A9C9F4B}" type="presParOf" srcId="{C26F41A0-5778-4E7F-A0DE-51BCEA56AFC1}" destId="{E788BBF5-3F7A-4459-93FB-CB61458E605E}" srcOrd="3" destOrd="0" presId="urn:microsoft.com/office/officeart/2005/8/layout/default"/>
    <dgm:cxn modelId="{158D1081-7798-4DA2-911D-D0044FBBDE86}" type="presParOf" srcId="{C26F41A0-5778-4E7F-A0DE-51BCEA56AFC1}" destId="{53507E59-DFE5-416D-A2D6-036EDBBB17F2}" srcOrd="4" destOrd="0" presId="urn:microsoft.com/office/officeart/2005/8/layout/default"/>
    <dgm:cxn modelId="{56F6A5A3-4D02-49ED-AE2D-4428E1B5DF5C}" type="presParOf" srcId="{C26F41A0-5778-4E7F-A0DE-51BCEA56AFC1}" destId="{3BF6802F-633D-44BF-A36C-649F91D6E5F0}" srcOrd="5" destOrd="0" presId="urn:microsoft.com/office/officeart/2005/8/layout/default"/>
    <dgm:cxn modelId="{99AF5AF7-59E9-4B02-9126-6259338A7AE3}" type="presParOf" srcId="{C26F41A0-5778-4E7F-A0DE-51BCEA56AFC1}" destId="{57AA3413-51AB-45A6-9B17-64489E37559E}" srcOrd="6" destOrd="0" presId="urn:microsoft.com/office/officeart/2005/8/layout/default"/>
    <dgm:cxn modelId="{93DB9354-A5DB-43A0-924D-44C857D68AB2}" type="presParOf" srcId="{C26F41A0-5778-4E7F-A0DE-51BCEA56AFC1}" destId="{F01E966E-2D4A-4256-8AA7-E606D88BFD11}" srcOrd="7" destOrd="0" presId="urn:microsoft.com/office/officeart/2005/8/layout/default"/>
    <dgm:cxn modelId="{782EC0A2-3B86-4EE5-A69E-C0254261A4CA}" type="presParOf" srcId="{C26F41A0-5778-4E7F-A0DE-51BCEA56AFC1}" destId="{D5B042F5-6E99-4F66-8C7E-FA7C14C38058}" srcOrd="8" destOrd="0" presId="urn:microsoft.com/office/officeart/2005/8/layout/default"/>
    <dgm:cxn modelId="{498B78FF-559C-4E7D-8DB4-1E363C5BBD28}" type="presParOf" srcId="{C26F41A0-5778-4E7F-A0DE-51BCEA56AFC1}" destId="{B08211BE-EEAF-43F8-B863-636799CE8226}" srcOrd="9" destOrd="0" presId="urn:microsoft.com/office/officeart/2005/8/layout/default"/>
    <dgm:cxn modelId="{C4491F2B-97A5-4B39-B6D6-D8A2CC1C2255}" type="presParOf" srcId="{C26F41A0-5778-4E7F-A0DE-51BCEA56AFC1}" destId="{5C09FBAE-68B9-41D8-84CB-015A289ABD08}" srcOrd="10" destOrd="0" presId="urn:microsoft.com/office/officeart/2005/8/layout/default"/>
    <dgm:cxn modelId="{6EF7098A-091A-4C2D-87DB-B0B615B39C09}" type="presParOf" srcId="{C26F41A0-5778-4E7F-A0DE-51BCEA56AFC1}" destId="{4C32936C-51C9-4420-B749-33748AEEC025}" srcOrd="11" destOrd="0" presId="urn:microsoft.com/office/officeart/2005/8/layout/default"/>
    <dgm:cxn modelId="{80D25629-2AA6-4183-9B63-915C71E9343C}" type="presParOf" srcId="{C26F41A0-5778-4E7F-A0DE-51BCEA56AFC1}" destId="{EF5A677B-77A0-4DE6-98AF-D661C6721BF1}" srcOrd="12" destOrd="0" presId="urn:microsoft.com/office/officeart/2005/8/layout/default"/>
    <dgm:cxn modelId="{121B83D0-3630-44DC-8A9A-63261C7FA28E}" type="presParOf" srcId="{C26F41A0-5778-4E7F-A0DE-51BCEA56AFC1}" destId="{E33B43E3-470F-4F26-BF41-699F58FEF218}" srcOrd="13" destOrd="0" presId="urn:microsoft.com/office/officeart/2005/8/layout/default"/>
    <dgm:cxn modelId="{68C0AEAF-2B38-4492-9679-E44C816AC5BB}" type="presParOf" srcId="{C26F41A0-5778-4E7F-A0DE-51BCEA56AFC1}" destId="{C759D58F-0F6E-4905-A69A-F9E1BB0F31B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99C414B-2E81-4425-8DC0-E8E28BA4D4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2FBFA8-6EB6-4A9E-9B0C-BDB9904EB030}">
      <dgm:prSet phldrT="[Text]"/>
      <dgm:spPr/>
      <dgm:t>
        <a:bodyPr/>
        <a:lstStyle/>
        <a:p>
          <a:r>
            <a:rPr lang="en-US" dirty="0"/>
            <a:t>Top-5 profit makers </a:t>
          </a:r>
          <a:br>
            <a:rPr lang="en-US" dirty="0"/>
          </a:br>
          <a:r>
            <a:rPr lang="en-US" dirty="0"/>
            <a:t>(2014-15)</a:t>
          </a:r>
        </a:p>
      </dgm:t>
    </dgm:pt>
    <dgm:pt modelId="{4C5A9AA9-7453-425E-8C74-937DA17600FE}" type="parTrans" cxnId="{1E2D5B55-AFA9-4FD0-8699-8C2221FC2B96}">
      <dgm:prSet/>
      <dgm:spPr/>
      <dgm:t>
        <a:bodyPr/>
        <a:lstStyle/>
        <a:p>
          <a:endParaRPr lang="en-US"/>
        </a:p>
      </dgm:t>
    </dgm:pt>
    <dgm:pt modelId="{B4D4674E-6675-4F8B-95E2-304FF23CA380}" type="sibTrans" cxnId="{1E2D5B55-AFA9-4FD0-8699-8C2221FC2B96}">
      <dgm:prSet/>
      <dgm:spPr/>
      <dgm:t>
        <a:bodyPr/>
        <a:lstStyle/>
        <a:p>
          <a:endParaRPr lang="en-US"/>
        </a:p>
      </dgm:t>
    </dgm:pt>
    <dgm:pt modelId="{D7F1EA92-970E-4251-A734-042EB41CD6CA}">
      <dgm:prSet/>
      <dgm:spPr/>
      <dgm:t>
        <a:bodyPr/>
        <a:lstStyle/>
        <a:p>
          <a:r>
            <a:rPr lang="en-US" dirty="0"/>
            <a:t>ONGC Ltd</a:t>
          </a:r>
        </a:p>
      </dgm:t>
    </dgm:pt>
    <dgm:pt modelId="{D32029F3-0C6E-4653-B94B-D5906597AFD1}" type="parTrans" cxnId="{BBC581BB-22C0-4F6B-B1C7-17D73391E333}">
      <dgm:prSet/>
      <dgm:spPr/>
      <dgm:t>
        <a:bodyPr/>
        <a:lstStyle/>
        <a:p>
          <a:endParaRPr lang="en-US"/>
        </a:p>
      </dgm:t>
    </dgm:pt>
    <dgm:pt modelId="{137B5598-AF78-4420-B424-C1B71FD5F498}" type="sibTrans" cxnId="{BBC581BB-22C0-4F6B-B1C7-17D73391E333}">
      <dgm:prSet/>
      <dgm:spPr/>
      <dgm:t>
        <a:bodyPr/>
        <a:lstStyle/>
        <a:p>
          <a:endParaRPr lang="en-US"/>
        </a:p>
      </dgm:t>
    </dgm:pt>
    <dgm:pt modelId="{1B57EB7C-1EF6-4064-9A75-586B1F0342B9}">
      <dgm:prSet/>
      <dgm:spPr/>
      <dgm:t>
        <a:bodyPr/>
        <a:lstStyle/>
        <a:p>
          <a:r>
            <a:rPr lang="en-US"/>
            <a:t>Coal India Ltd</a:t>
          </a:r>
        </a:p>
      </dgm:t>
    </dgm:pt>
    <dgm:pt modelId="{99FC9616-E411-4828-BC17-8C387ECF178C}" type="parTrans" cxnId="{F4DD6FA2-3FB2-4914-9108-6B5E14C3C415}">
      <dgm:prSet/>
      <dgm:spPr/>
      <dgm:t>
        <a:bodyPr/>
        <a:lstStyle/>
        <a:p>
          <a:endParaRPr lang="en-US"/>
        </a:p>
      </dgm:t>
    </dgm:pt>
    <dgm:pt modelId="{E3FA2D7C-F920-4A71-9431-06213043695C}" type="sibTrans" cxnId="{F4DD6FA2-3FB2-4914-9108-6B5E14C3C415}">
      <dgm:prSet/>
      <dgm:spPr/>
      <dgm:t>
        <a:bodyPr/>
        <a:lstStyle/>
        <a:p>
          <a:endParaRPr lang="en-US"/>
        </a:p>
      </dgm:t>
    </dgm:pt>
    <dgm:pt modelId="{E90F1361-160B-4FC7-9587-71E62DAD03FD}">
      <dgm:prSet/>
      <dgm:spPr/>
      <dgm:t>
        <a:bodyPr/>
        <a:lstStyle/>
        <a:p>
          <a:r>
            <a:rPr lang="en-US" dirty="0"/>
            <a:t>NTPC Ltd (Thermal)</a:t>
          </a:r>
        </a:p>
      </dgm:t>
    </dgm:pt>
    <dgm:pt modelId="{4A935537-BD65-40E4-AD84-F4F3AD26B874}" type="parTrans" cxnId="{396DECA6-A622-4EC3-982D-B021DB4C6763}">
      <dgm:prSet/>
      <dgm:spPr/>
      <dgm:t>
        <a:bodyPr/>
        <a:lstStyle/>
        <a:p>
          <a:endParaRPr lang="en-US"/>
        </a:p>
      </dgm:t>
    </dgm:pt>
    <dgm:pt modelId="{3DCA784B-433C-4D24-9320-EEFD607FD317}" type="sibTrans" cxnId="{396DECA6-A622-4EC3-982D-B021DB4C6763}">
      <dgm:prSet/>
      <dgm:spPr/>
      <dgm:t>
        <a:bodyPr/>
        <a:lstStyle/>
        <a:p>
          <a:endParaRPr lang="en-US"/>
        </a:p>
      </dgm:t>
    </dgm:pt>
    <dgm:pt modelId="{2E356E33-74F4-4BA8-A864-0F0AD81A5968}">
      <dgm:prSet/>
      <dgm:spPr/>
      <dgm:t>
        <a:bodyPr/>
        <a:lstStyle/>
        <a:p>
          <a:r>
            <a:rPr lang="en-US"/>
            <a:t>NMDC (Mineral)</a:t>
          </a:r>
        </a:p>
      </dgm:t>
    </dgm:pt>
    <dgm:pt modelId="{72930832-B7F5-4873-969A-481512DEB3EE}" type="parTrans" cxnId="{1A77EA2B-1648-4A77-9795-636D8BE8D1AF}">
      <dgm:prSet/>
      <dgm:spPr/>
      <dgm:t>
        <a:bodyPr/>
        <a:lstStyle/>
        <a:p>
          <a:endParaRPr lang="en-US"/>
        </a:p>
      </dgm:t>
    </dgm:pt>
    <dgm:pt modelId="{6EABF45A-3090-41EC-AF4C-78D8737EB91A}" type="sibTrans" cxnId="{1A77EA2B-1648-4A77-9795-636D8BE8D1AF}">
      <dgm:prSet/>
      <dgm:spPr/>
      <dgm:t>
        <a:bodyPr/>
        <a:lstStyle/>
        <a:p>
          <a:endParaRPr lang="en-US"/>
        </a:p>
      </dgm:t>
    </dgm:pt>
    <dgm:pt modelId="{D4F1EB95-AB92-4070-B00F-F8DF17A1B843}">
      <dgm:prSet/>
      <dgm:spPr/>
      <dgm:t>
        <a:bodyPr/>
        <a:lstStyle/>
        <a:p>
          <a:r>
            <a:rPr lang="en-US"/>
            <a:t>Power Finance Corporation Ltd </a:t>
          </a:r>
        </a:p>
      </dgm:t>
    </dgm:pt>
    <dgm:pt modelId="{2857C7F5-AB42-4778-BB77-974F84E56B3A}" type="parTrans" cxnId="{CB00B197-EF9F-4BC4-90D3-E3F9E62B4B22}">
      <dgm:prSet/>
      <dgm:spPr/>
      <dgm:t>
        <a:bodyPr/>
        <a:lstStyle/>
        <a:p>
          <a:endParaRPr lang="en-US"/>
        </a:p>
      </dgm:t>
    </dgm:pt>
    <dgm:pt modelId="{8C908CE8-9560-4810-A9A6-47AA0CA2A6E0}" type="sibTrans" cxnId="{CB00B197-EF9F-4BC4-90D3-E3F9E62B4B22}">
      <dgm:prSet/>
      <dgm:spPr/>
      <dgm:t>
        <a:bodyPr/>
        <a:lstStyle/>
        <a:p>
          <a:endParaRPr lang="en-US"/>
        </a:p>
      </dgm:t>
    </dgm:pt>
    <dgm:pt modelId="{200EDEBA-534B-4A1F-B324-647F1F3AE522}">
      <dgm:prSet/>
      <dgm:spPr/>
      <dgm:t>
        <a:bodyPr/>
        <a:lstStyle/>
        <a:p>
          <a:r>
            <a:rPr lang="en-US"/>
            <a:t>Top-5 Loss making</a:t>
          </a:r>
        </a:p>
      </dgm:t>
    </dgm:pt>
    <dgm:pt modelId="{C3DEAD27-7865-4D3E-BBCF-D46A3783DAA5}" type="parTrans" cxnId="{B2E8E7CE-A6CC-4784-84FF-6BCD8C27E98C}">
      <dgm:prSet/>
      <dgm:spPr/>
      <dgm:t>
        <a:bodyPr/>
        <a:lstStyle/>
        <a:p>
          <a:endParaRPr lang="en-US"/>
        </a:p>
      </dgm:t>
    </dgm:pt>
    <dgm:pt modelId="{4E7A8233-4001-4B91-AF12-F672CFCD6B2D}" type="sibTrans" cxnId="{B2E8E7CE-A6CC-4784-84FF-6BCD8C27E98C}">
      <dgm:prSet/>
      <dgm:spPr/>
      <dgm:t>
        <a:bodyPr/>
        <a:lstStyle/>
        <a:p>
          <a:endParaRPr lang="en-US"/>
        </a:p>
      </dgm:t>
    </dgm:pt>
    <dgm:pt modelId="{A441C7F8-A662-415B-8585-0CE989A61864}">
      <dgm:prSet/>
      <dgm:spPr/>
      <dgm:t>
        <a:bodyPr/>
        <a:lstStyle/>
        <a:p>
          <a:r>
            <a:rPr lang="en-US"/>
            <a:t>Bharat Sanchar Nigam Ltd</a:t>
          </a:r>
        </a:p>
      </dgm:t>
    </dgm:pt>
    <dgm:pt modelId="{1E3D6D49-1EC7-4603-8666-C1FEC76559D1}" type="parTrans" cxnId="{582D25E9-059C-4FD0-A8C6-76CDF41F8AAB}">
      <dgm:prSet/>
      <dgm:spPr/>
      <dgm:t>
        <a:bodyPr/>
        <a:lstStyle/>
        <a:p>
          <a:endParaRPr lang="en-US"/>
        </a:p>
      </dgm:t>
    </dgm:pt>
    <dgm:pt modelId="{B8697EF9-70D0-4730-89D9-5F88E98F0813}" type="sibTrans" cxnId="{582D25E9-059C-4FD0-A8C6-76CDF41F8AAB}">
      <dgm:prSet/>
      <dgm:spPr/>
      <dgm:t>
        <a:bodyPr/>
        <a:lstStyle/>
        <a:p>
          <a:endParaRPr lang="en-US"/>
        </a:p>
      </dgm:t>
    </dgm:pt>
    <dgm:pt modelId="{51943C82-5E91-4F39-9138-77C0F7895A38}">
      <dgm:prSet/>
      <dgm:spPr/>
      <dgm:t>
        <a:bodyPr/>
        <a:lstStyle/>
        <a:p>
          <a:r>
            <a:rPr lang="en-US"/>
            <a:t>Air India Ltd</a:t>
          </a:r>
        </a:p>
      </dgm:t>
    </dgm:pt>
    <dgm:pt modelId="{2EE80F0B-301B-426D-BCAA-9E24B0B35268}" type="parTrans" cxnId="{0DB1658E-CF73-436A-A8C8-5B1D86E7A9A6}">
      <dgm:prSet/>
      <dgm:spPr/>
      <dgm:t>
        <a:bodyPr/>
        <a:lstStyle/>
        <a:p>
          <a:endParaRPr lang="en-US"/>
        </a:p>
      </dgm:t>
    </dgm:pt>
    <dgm:pt modelId="{4D414A4B-5160-48F1-A0E8-C46E8D2863B1}" type="sibTrans" cxnId="{0DB1658E-CF73-436A-A8C8-5B1D86E7A9A6}">
      <dgm:prSet/>
      <dgm:spPr/>
      <dgm:t>
        <a:bodyPr/>
        <a:lstStyle/>
        <a:p>
          <a:endParaRPr lang="en-US"/>
        </a:p>
      </dgm:t>
    </dgm:pt>
    <dgm:pt modelId="{BBB305A7-3FDE-4D57-AFE6-E38F9937F52A}">
      <dgm:prSet/>
      <dgm:spPr/>
      <dgm:t>
        <a:bodyPr/>
        <a:lstStyle/>
        <a:p>
          <a:r>
            <a:rPr lang="en-US"/>
            <a:t>Mahanagar Telephone Nigam Ltd</a:t>
          </a:r>
        </a:p>
      </dgm:t>
    </dgm:pt>
    <dgm:pt modelId="{FE16BAC4-9916-405F-8194-B23E6CD0B91A}" type="parTrans" cxnId="{19967DF1-B46D-4CFA-BFC5-C48BDB7B986A}">
      <dgm:prSet/>
      <dgm:spPr/>
      <dgm:t>
        <a:bodyPr/>
        <a:lstStyle/>
        <a:p>
          <a:endParaRPr lang="en-US"/>
        </a:p>
      </dgm:t>
    </dgm:pt>
    <dgm:pt modelId="{E709B6BB-1410-4EE4-ACB4-E311B69F3C5F}" type="sibTrans" cxnId="{19967DF1-B46D-4CFA-BFC5-C48BDB7B986A}">
      <dgm:prSet/>
      <dgm:spPr/>
      <dgm:t>
        <a:bodyPr/>
        <a:lstStyle/>
        <a:p>
          <a:endParaRPr lang="en-US"/>
        </a:p>
      </dgm:t>
    </dgm:pt>
    <dgm:pt modelId="{3C9AAE2C-ED6E-429A-B955-D64153EFDD1E}">
      <dgm:prSet/>
      <dgm:spPr/>
      <dgm:t>
        <a:bodyPr/>
        <a:lstStyle/>
        <a:p>
          <a:r>
            <a:rPr lang="en-US" dirty="0"/>
            <a:t>Hindustan Photo Films Manufacturing Company</a:t>
          </a:r>
        </a:p>
      </dgm:t>
    </dgm:pt>
    <dgm:pt modelId="{723D538F-9823-4476-835B-9E398A3D009B}" type="parTrans" cxnId="{C6020D6E-6665-4204-B1E9-BFF590F79B68}">
      <dgm:prSet/>
      <dgm:spPr/>
      <dgm:t>
        <a:bodyPr/>
        <a:lstStyle/>
        <a:p>
          <a:endParaRPr lang="en-US"/>
        </a:p>
      </dgm:t>
    </dgm:pt>
    <dgm:pt modelId="{F36FC70D-CC6B-4957-BFD9-B063EFD391D9}" type="sibTrans" cxnId="{C6020D6E-6665-4204-B1E9-BFF590F79B68}">
      <dgm:prSet/>
      <dgm:spPr/>
      <dgm:t>
        <a:bodyPr/>
        <a:lstStyle/>
        <a:p>
          <a:endParaRPr lang="en-US"/>
        </a:p>
      </dgm:t>
    </dgm:pt>
    <dgm:pt modelId="{0C546828-84BA-491C-A44B-BB96864DE40D}">
      <dgm:prSet/>
      <dgm:spPr/>
      <dgm:t>
        <a:bodyPr/>
        <a:lstStyle/>
        <a:p>
          <a:r>
            <a:rPr lang="en-US" dirty="0"/>
            <a:t>Mangalore Refinery</a:t>
          </a:r>
        </a:p>
      </dgm:t>
    </dgm:pt>
    <dgm:pt modelId="{77E85DFF-A546-4C31-BA7E-4E40689BABFB}" type="parTrans" cxnId="{67942416-B888-45D4-9057-2381832D5905}">
      <dgm:prSet/>
      <dgm:spPr/>
      <dgm:t>
        <a:bodyPr/>
        <a:lstStyle/>
        <a:p>
          <a:endParaRPr lang="en-US"/>
        </a:p>
      </dgm:t>
    </dgm:pt>
    <dgm:pt modelId="{0DB27108-C07E-4631-BA8C-E19A0313D68D}" type="sibTrans" cxnId="{67942416-B888-45D4-9057-2381832D5905}">
      <dgm:prSet/>
      <dgm:spPr/>
      <dgm:t>
        <a:bodyPr/>
        <a:lstStyle/>
        <a:p>
          <a:endParaRPr lang="en-US"/>
        </a:p>
      </dgm:t>
    </dgm:pt>
    <dgm:pt modelId="{951C53EF-C070-4710-B138-35F93D020161}" type="pres">
      <dgm:prSet presAssocID="{F99C414B-2E81-4425-8DC0-E8E28BA4D416}" presName="Name0" presStyleCnt="0">
        <dgm:presLayoutVars>
          <dgm:dir/>
          <dgm:animLvl val="lvl"/>
          <dgm:resizeHandles val="exact"/>
        </dgm:presLayoutVars>
      </dgm:prSet>
      <dgm:spPr/>
    </dgm:pt>
    <dgm:pt modelId="{E95844EB-B74C-43F2-9562-9C2521030D6C}" type="pres">
      <dgm:prSet presAssocID="{B22FBFA8-6EB6-4A9E-9B0C-BDB9904EB030}" presName="composite" presStyleCnt="0"/>
      <dgm:spPr/>
    </dgm:pt>
    <dgm:pt modelId="{7F8547ED-F945-4F4A-8A6E-9238CB977B7E}" type="pres">
      <dgm:prSet presAssocID="{B22FBFA8-6EB6-4A9E-9B0C-BDB9904EB03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47C612F-4F52-4C78-9891-C063FA4CE373}" type="pres">
      <dgm:prSet presAssocID="{B22FBFA8-6EB6-4A9E-9B0C-BDB9904EB030}" presName="desTx" presStyleLbl="alignAccFollowNode1" presStyleIdx="0" presStyleCnt="2">
        <dgm:presLayoutVars>
          <dgm:bulletEnabled val="1"/>
        </dgm:presLayoutVars>
      </dgm:prSet>
      <dgm:spPr/>
    </dgm:pt>
    <dgm:pt modelId="{0D2A1489-A505-4810-A1B0-9EAE500246E1}" type="pres">
      <dgm:prSet presAssocID="{B4D4674E-6675-4F8B-95E2-304FF23CA380}" presName="space" presStyleCnt="0"/>
      <dgm:spPr/>
    </dgm:pt>
    <dgm:pt modelId="{9140581A-92F0-434C-909D-D1AD5D662EF7}" type="pres">
      <dgm:prSet presAssocID="{200EDEBA-534B-4A1F-B324-647F1F3AE522}" presName="composite" presStyleCnt="0"/>
      <dgm:spPr/>
    </dgm:pt>
    <dgm:pt modelId="{582F85B7-3C27-42F7-9766-DD84A8106B79}" type="pres">
      <dgm:prSet presAssocID="{200EDEBA-534B-4A1F-B324-647F1F3AE52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001E29A-A0E2-4DD6-A135-E80C94F1F94D}" type="pres">
      <dgm:prSet presAssocID="{200EDEBA-534B-4A1F-B324-647F1F3AE52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9BBBA4E-6F50-47E9-AE5A-EE9090DC30A5}" type="presOf" srcId="{B22FBFA8-6EB6-4A9E-9B0C-BDB9904EB030}" destId="{7F8547ED-F945-4F4A-8A6E-9238CB977B7E}" srcOrd="0" destOrd="0" presId="urn:microsoft.com/office/officeart/2005/8/layout/hList1"/>
    <dgm:cxn modelId="{19967DF1-B46D-4CFA-BFC5-C48BDB7B986A}" srcId="{200EDEBA-534B-4A1F-B324-647F1F3AE522}" destId="{BBB305A7-3FDE-4D57-AFE6-E38F9937F52A}" srcOrd="2" destOrd="0" parTransId="{FE16BAC4-9916-405F-8194-B23E6CD0B91A}" sibTransId="{E709B6BB-1410-4EE4-ACB4-E311B69F3C5F}"/>
    <dgm:cxn modelId="{4179AB52-64A9-4788-8D97-849EEA6304C3}" type="presOf" srcId="{200EDEBA-534B-4A1F-B324-647F1F3AE522}" destId="{582F85B7-3C27-42F7-9766-DD84A8106B79}" srcOrd="0" destOrd="0" presId="urn:microsoft.com/office/officeart/2005/8/layout/hList1"/>
    <dgm:cxn modelId="{039F9046-1372-454B-B3F7-A3473C0DA07E}" type="presOf" srcId="{BBB305A7-3FDE-4D57-AFE6-E38F9937F52A}" destId="{A001E29A-A0E2-4DD6-A135-E80C94F1F94D}" srcOrd="0" destOrd="2" presId="urn:microsoft.com/office/officeart/2005/8/layout/hList1"/>
    <dgm:cxn modelId="{04AD3DCC-A7B8-4995-8ABC-14E6826B7A95}" type="presOf" srcId="{D7F1EA92-970E-4251-A734-042EB41CD6CA}" destId="{B47C612F-4F52-4C78-9891-C063FA4CE373}" srcOrd="0" destOrd="0" presId="urn:microsoft.com/office/officeart/2005/8/layout/hList1"/>
    <dgm:cxn modelId="{C6020D6E-6665-4204-B1E9-BFF590F79B68}" srcId="{200EDEBA-534B-4A1F-B324-647F1F3AE522}" destId="{3C9AAE2C-ED6E-429A-B955-D64153EFDD1E}" srcOrd="3" destOrd="0" parTransId="{723D538F-9823-4476-835B-9E398A3D009B}" sibTransId="{F36FC70D-CC6B-4957-BFD9-B063EFD391D9}"/>
    <dgm:cxn modelId="{BD7EC8D9-7435-4D7A-98E8-F50C93F23A5C}" type="presOf" srcId="{2E356E33-74F4-4BA8-A864-0F0AD81A5968}" destId="{B47C612F-4F52-4C78-9891-C063FA4CE373}" srcOrd="0" destOrd="3" presId="urn:microsoft.com/office/officeart/2005/8/layout/hList1"/>
    <dgm:cxn modelId="{96A2A880-5AF6-419D-AB80-4B259DB0FE9E}" type="presOf" srcId="{F99C414B-2E81-4425-8DC0-E8E28BA4D416}" destId="{951C53EF-C070-4710-B138-35F93D020161}" srcOrd="0" destOrd="0" presId="urn:microsoft.com/office/officeart/2005/8/layout/hList1"/>
    <dgm:cxn modelId="{1A77EA2B-1648-4A77-9795-636D8BE8D1AF}" srcId="{B22FBFA8-6EB6-4A9E-9B0C-BDB9904EB030}" destId="{2E356E33-74F4-4BA8-A864-0F0AD81A5968}" srcOrd="3" destOrd="0" parTransId="{72930832-B7F5-4873-969A-481512DEB3EE}" sibTransId="{6EABF45A-3090-41EC-AF4C-78D8737EB91A}"/>
    <dgm:cxn modelId="{1E2D5B55-AFA9-4FD0-8699-8C2221FC2B96}" srcId="{F99C414B-2E81-4425-8DC0-E8E28BA4D416}" destId="{B22FBFA8-6EB6-4A9E-9B0C-BDB9904EB030}" srcOrd="0" destOrd="0" parTransId="{4C5A9AA9-7453-425E-8C74-937DA17600FE}" sibTransId="{B4D4674E-6675-4F8B-95E2-304FF23CA380}"/>
    <dgm:cxn modelId="{396DECA6-A622-4EC3-982D-B021DB4C6763}" srcId="{B22FBFA8-6EB6-4A9E-9B0C-BDB9904EB030}" destId="{E90F1361-160B-4FC7-9587-71E62DAD03FD}" srcOrd="2" destOrd="0" parTransId="{4A935537-BD65-40E4-AD84-F4F3AD26B874}" sibTransId="{3DCA784B-433C-4D24-9320-EEFD607FD317}"/>
    <dgm:cxn modelId="{92ABDFAE-2112-4B0E-B9CB-5969A2F66E57}" type="presOf" srcId="{1B57EB7C-1EF6-4064-9A75-586B1F0342B9}" destId="{B47C612F-4F52-4C78-9891-C063FA4CE373}" srcOrd="0" destOrd="1" presId="urn:microsoft.com/office/officeart/2005/8/layout/hList1"/>
    <dgm:cxn modelId="{67942416-B888-45D4-9057-2381832D5905}" srcId="{200EDEBA-534B-4A1F-B324-647F1F3AE522}" destId="{0C546828-84BA-491C-A44B-BB96864DE40D}" srcOrd="4" destOrd="0" parTransId="{77E85DFF-A546-4C31-BA7E-4E40689BABFB}" sibTransId="{0DB27108-C07E-4631-BA8C-E19A0313D68D}"/>
    <dgm:cxn modelId="{A995A9A9-178A-4ED0-8D31-8F4BF85B0467}" type="presOf" srcId="{A441C7F8-A662-415B-8585-0CE989A61864}" destId="{A001E29A-A0E2-4DD6-A135-E80C94F1F94D}" srcOrd="0" destOrd="0" presId="urn:microsoft.com/office/officeart/2005/8/layout/hList1"/>
    <dgm:cxn modelId="{B2E8E7CE-A6CC-4784-84FF-6BCD8C27E98C}" srcId="{F99C414B-2E81-4425-8DC0-E8E28BA4D416}" destId="{200EDEBA-534B-4A1F-B324-647F1F3AE522}" srcOrd="1" destOrd="0" parTransId="{C3DEAD27-7865-4D3E-BBCF-D46A3783DAA5}" sibTransId="{4E7A8233-4001-4B91-AF12-F672CFCD6B2D}"/>
    <dgm:cxn modelId="{CB00B197-EF9F-4BC4-90D3-E3F9E62B4B22}" srcId="{B22FBFA8-6EB6-4A9E-9B0C-BDB9904EB030}" destId="{D4F1EB95-AB92-4070-B00F-F8DF17A1B843}" srcOrd="4" destOrd="0" parTransId="{2857C7F5-AB42-4778-BB77-974F84E56B3A}" sibTransId="{8C908CE8-9560-4810-A9A6-47AA0CA2A6E0}"/>
    <dgm:cxn modelId="{582D25E9-059C-4FD0-A8C6-76CDF41F8AAB}" srcId="{200EDEBA-534B-4A1F-B324-647F1F3AE522}" destId="{A441C7F8-A662-415B-8585-0CE989A61864}" srcOrd="0" destOrd="0" parTransId="{1E3D6D49-1EC7-4603-8666-C1FEC76559D1}" sibTransId="{B8697EF9-70D0-4730-89D9-5F88E98F0813}"/>
    <dgm:cxn modelId="{C3817AEC-BEDC-40D6-A03C-52E97DCEC4D2}" type="presOf" srcId="{E90F1361-160B-4FC7-9587-71E62DAD03FD}" destId="{B47C612F-4F52-4C78-9891-C063FA4CE373}" srcOrd="0" destOrd="2" presId="urn:microsoft.com/office/officeart/2005/8/layout/hList1"/>
    <dgm:cxn modelId="{0DB1658E-CF73-436A-A8C8-5B1D86E7A9A6}" srcId="{200EDEBA-534B-4A1F-B324-647F1F3AE522}" destId="{51943C82-5E91-4F39-9138-77C0F7895A38}" srcOrd="1" destOrd="0" parTransId="{2EE80F0B-301B-426D-BCAA-9E24B0B35268}" sibTransId="{4D414A4B-5160-48F1-A0E8-C46E8D2863B1}"/>
    <dgm:cxn modelId="{62E5C5CC-53AD-4689-A2C3-511DA4F625A2}" type="presOf" srcId="{51943C82-5E91-4F39-9138-77C0F7895A38}" destId="{A001E29A-A0E2-4DD6-A135-E80C94F1F94D}" srcOrd="0" destOrd="1" presId="urn:microsoft.com/office/officeart/2005/8/layout/hList1"/>
    <dgm:cxn modelId="{5FE0CCAD-8E1A-43F9-842D-3E8453FA0CA6}" type="presOf" srcId="{D4F1EB95-AB92-4070-B00F-F8DF17A1B843}" destId="{B47C612F-4F52-4C78-9891-C063FA4CE373}" srcOrd="0" destOrd="4" presId="urn:microsoft.com/office/officeart/2005/8/layout/hList1"/>
    <dgm:cxn modelId="{F4DD6FA2-3FB2-4914-9108-6B5E14C3C415}" srcId="{B22FBFA8-6EB6-4A9E-9B0C-BDB9904EB030}" destId="{1B57EB7C-1EF6-4064-9A75-586B1F0342B9}" srcOrd="1" destOrd="0" parTransId="{99FC9616-E411-4828-BC17-8C387ECF178C}" sibTransId="{E3FA2D7C-F920-4A71-9431-06213043695C}"/>
    <dgm:cxn modelId="{F4DC17FA-8060-4F51-B975-2C7448AC61B2}" type="presOf" srcId="{3C9AAE2C-ED6E-429A-B955-D64153EFDD1E}" destId="{A001E29A-A0E2-4DD6-A135-E80C94F1F94D}" srcOrd="0" destOrd="3" presId="urn:microsoft.com/office/officeart/2005/8/layout/hList1"/>
    <dgm:cxn modelId="{BBC581BB-22C0-4F6B-B1C7-17D73391E333}" srcId="{B22FBFA8-6EB6-4A9E-9B0C-BDB9904EB030}" destId="{D7F1EA92-970E-4251-A734-042EB41CD6CA}" srcOrd="0" destOrd="0" parTransId="{D32029F3-0C6E-4653-B94B-D5906597AFD1}" sibTransId="{137B5598-AF78-4420-B424-C1B71FD5F498}"/>
    <dgm:cxn modelId="{9EC3E983-600D-43D5-BF41-47D27D85BA7B}" type="presOf" srcId="{0C546828-84BA-491C-A44B-BB96864DE40D}" destId="{A001E29A-A0E2-4DD6-A135-E80C94F1F94D}" srcOrd="0" destOrd="4" presId="urn:microsoft.com/office/officeart/2005/8/layout/hList1"/>
    <dgm:cxn modelId="{F5A6C18F-5B53-4A3F-97AC-68C60A5ADDC4}" type="presParOf" srcId="{951C53EF-C070-4710-B138-35F93D020161}" destId="{E95844EB-B74C-43F2-9562-9C2521030D6C}" srcOrd="0" destOrd="0" presId="urn:microsoft.com/office/officeart/2005/8/layout/hList1"/>
    <dgm:cxn modelId="{44226C3F-D23B-459E-980D-0F6EAE469028}" type="presParOf" srcId="{E95844EB-B74C-43F2-9562-9C2521030D6C}" destId="{7F8547ED-F945-4F4A-8A6E-9238CB977B7E}" srcOrd="0" destOrd="0" presId="urn:microsoft.com/office/officeart/2005/8/layout/hList1"/>
    <dgm:cxn modelId="{1A9CC4E7-E104-4717-8B36-305B9BD44169}" type="presParOf" srcId="{E95844EB-B74C-43F2-9562-9C2521030D6C}" destId="{B47C612F-4F52-4C78-9891-C063FA4CE373}" srcOrd="1" destOrd="0" presId="urn:microsoft.com/office/officeart/2005/8/layout/hList1"/>
    <dgm:cxn modelId="{576561AD-0E88-459F-AAA6-F5262AAC8033}" type="presParOf" srcId="{951C53EF-C070-4710-B138-35F93D020161}" destId="{0D2A1489-A505-4810-A1B0-9EAE500246E1}" srcOrd="1" destOrd="0" presId="urn:microsoft.com/office/officeart/2005/8/layout/hList1"/>
    <dgm:cxn modelId="{5D1EE691-31CB-4F51-BB3C-E2FBA88CB8F5}" type="presParOf" srcId="{951C53EF-C070-4710-B138-35F93D020161}" destId="{9140581A-92F0-434C-909D-D1AD5D662EF7}" srcOrd="2" destOrd="0" presId="urn:microsoft.com/office/officeart/2005/8/layout/hList1"/>
    <dgm:cxn modelId="{D584E988-70EC-455F-A75F-F12E036C2456}" type="presParOf" srcId="{9140581A-92F0-434C-909D-D1AD5D662EF7}" destId="{582F85B7-3C27-42F7-9766-DD84A8106B79}" srcOrd="0" destOrd="0" presId="urn:microsoft.com/office/officeart/2005/8/layout/hList1"/>
    <dgm:cxn modelId="{089A680B-1CCC-4111-968D-2D36F587ED1F}" type="presParOf" srcId="{9140581A-92F0-434C-909D-D1AD5D662EF7}" destId="{A001E29A-A0E2-4DD6-A135-E80C94F1F94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03B4D47-D8DC-4B25-BB9D-129B3D61BE92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2" csCatId="colorful" phldr="1"/>
      <dgm:spPr/>
    </dgm:pt>
    <dgm:pt modelId="{00C2AA72-9A98-4833-85C9-EB31B717DFF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Nuke Energy: </a:t>
          </a:r>
          <a:br>
            <a:rPr lang="en-US" dirty="0"/>
          </a:br>
          <a:r>
            <a:rPr lang="en-US" dirty="0"/>
            <a:t>Theory, </a:t>
          </a:r>
          <a:r>
            <a:rPr lang="en-US" dirty="0" err="1"/>
            <a:t>Kakr</a:t>
          </a:r>
          <a:r>
            <a:rPr lang="en-US" dirty="0"/>
            <a:t>, NSG</a:t>
          </a:r>
        </a:p>
      </dgm:t>
    </dgm:pt>
    <dgm:pt modelId="{4811E598-7DA1-4E79-B424-568496619689}" type="parTrans" cxnId="{814A5D3C-894B-4698-A88F-6C0BF32F151D}">
      <dgm:prSet/>
      <dgm:spPr/>
      <dgm:t>
        <a:bodyPr/>
        <a:lstStyle/>
        <a:p>
          <a:endParaRPr lang="en-US"/>
        </a:p>
      </dgm:t>
    </dgm:pt>
    <dgm:pt modelId="{EFF65F5B-FF81-433E-BFC6-2F20EA01823A}" type="sibTrans" cxnId="{814A5D3C-894B-4698-A88F-6C0BF32F151D}">
      <dgm:prSet/>
      <dgm:spPr/>
      <dgm:t>
        <a:bodyPr/>
        <a:lstStyle/>
        <a:p>
          <a:endParaRPr lang="en-US"/>
        </a:p>
      </dgm:t>
    </dgm:pt>
    <dgm:pt modelId="{C04FF0CE-81B7-4B3E-B134-3ED33CEF1ABC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Thermal Energy: </a:t>
          </a:r>
          <a:br>
            <a:rPr lang="en-US" dirty="0"/>
          </a:br>
          <a:r>
            <a:rPr lang="en-US" dirty="0"/>
            <a:t>YB, UJALA, UDAY</a:t>
          </a:r>
        </a:p>
      </dgm:t>
    </dgm:pt>
    <dgm:pt modelId="{E85C2AA3-04F8-4BEA-90FA-3E9C39AAB97A}" type="parTrans" cxnId="{0016ABD2-B7E9-4377-96B6-A25992FBC17A}">
      <dgm:prSet/>
      <dgm:spPr/>
      <dgm:t>
        <a:bodyPr/>
        <a:lstStyle/>
        <a:p>
          <a:endParaRPr lang="en-US"/>
        </a:p>
      </dgm:t>
    </dgm:pt>
    <dgm:pt modelId="{B3BC12BD-1F68-432D-B796-15EA24B81833}" type="sibTrans" cxnId="{0016ABD2-B7E9-4377-96B6-A25992FBC17A}">
      <dgm:prSet/>
      <dgm:spPr/>
      <dgm:t>
        <a:bodyPr/>
        <a:lstStyle/>
        <a:p>
          <a:endParaRPr lang="en-US"/>
        </a:p>
      </dgm:t>
    </dgm:pt>
    <dgm:pt modelId="{97781681-CCB5-47BF-ACE5-AE61C0545502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Unconventional Gases</a:t>
          </a:r>
        </a:p>
      </dgm:t>
    </dgm:pt>
    <dgm:pt modelId="{7C3CA3EB-23D0-44B4-9492-CCE4A16886A4}" type="parTrans" cxnId="{A253EACB-F2F7-4C07-A156-11C351C610E1}">
      <dgm:prSet/>
      <dgm:spPr/>
      <dgm:t>
        <a:bodyPr/>
        <a:lstStyle/>
        <a:p>
          <a:endParaRPr lang="en-US"/>
        </a:p>
      </dgm:t>
    </dgm:pt>
    <dgm:pt modelId="{741D599F-7B47-4775-A0D7-44008060B83C}" type="sibTrans" cxnId="{A253EACB-F2F7-4C07-A156-11C351C610E1}">
      <dgm:prSet/>
      <dgm:spPr/>
      <dgm:t>
        <a:bodyPr/>
        <a:lstStyle/>
        <a:p>
          <a:endParaRPr lang="en-US"/>
        </a:p>
      </dgm:t>
    </dgm:pt>
    <dgm:pt modelId="{45186B4B-4795-4ACD-9413-AB9ECFCB7AD1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HELP-2016</a:t>
          </a:r>
        </a:p>
      </dgm:t>
    </dgm:pt>
    <dgm:pt modelId="{AED326E2-8CB7-41B2-A56A-49A7407451AD}" type="parTrans" cxnId="{F874F868-A9DB-4ED9-BE70-2A94831ADF3E}">
      <dgm:prSet/>
      <dgm:spPr/>
      <dgm:t>
        <a:bodyPr/>
        <a:lstStyle/>
        <a:p>
          <a:endParaRPr lang="en-US"/>
        </a:p>
      </dgm:t>
    </dgm:pt>
    <dgm:pt modelId="{E5392D4C-394B-4EEC-88C4-8D73B9CE080C}" type="sibTrans" cxnId="{F874F868-A9DB-4ED9-BE70-2A94831ADF3E}">
      <dgm:prSet/>
      <dgm:spPr/>
      <dgm:t>
        <a:bodyPr/>
        <a:lstStyle/>
        <a:p>
          <a:endParaRPr lang="en-US"/>
        </a:p>
      </dgm:t>
    </dgm:pt>
    <dgm:pt modelId="{EF6B8F16-DCD5-4C1F-BE05-931C288BFE37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Residential: Progressive tariff policy</a:t>
          </a:r>
        </a:p>
      </dgm:t>
    </dgm:pt>
    <dgm:pt modelId="{35EF8579-71DB-46FC-A83D-784C12ECA008}" type="parTrans" cxnId="{9CF112CE-63AC-4B71-8316-AF96A0BE77A3}">
      <dgm:prSet/>
      <dgm:spPr/>
      <dgm:t>
        <a:bodyPr/>
        <a:lstStyle/>
        <a:p>
          <a:endParaRPr lang="en-US"/>
        </a:p>
      </dgm:t>
    </dgm:pt>
    <dgm:pt modelId="{A26175B4-7720-411E-8BB6-C52046527ADE}" type="sibTrans" cxnId="{9CF112CE-63AC-4B71-8316-AF96A0BE77A3}">
      <dgm:prSet/>
      <dgm:spPr/>
      <dgm:t>
        <a:bodyPr/>
        <a:lstStyle/>
        <a:p>
          <a:endParaRPr lang="en-US"/>
        </a:p>
      </dgm:t>
    </dgm:pt>
    <dgm:pt modelId="{060E5601-1C09-4005-A602-5956BF236046}" type="pres">
      <dgm:prSet presAssocID="{903B4D47-D8DC-4B25-BB9D-129B3D61BE92}" presName="Name0" presStyleCnt="0">
        <dgm:presLayoutVars>
          <dgm:dir/>
          <dgm:resizeHandles val="exact"/>
        </dgm:presLayoutVars>
      </dgm:prSet>
      <dgm:spPr/>
    </dgm:pt>
    <dgm:pt modelId="{8412CD2C-758E-4537-962A-580595A6E76D}" type="pres">
      <dgm:prSet presAssocID="{00C2AA72-9A98-4833-85C9-EB31B717DFF8}" presName="composite" presStyleCnt="0"/>
      <dgm:spPr/>
    </dgm:pt>
    <dgm:pt modelId="{99E1B6CD-18A7-41AC-BBF0-59D00D9996E2}" type="pres">
      <dgm:prSet presAssocID="{00C2AA72-9A98-4833-85C9-EB31B717DFF8}" presName="rect1" presStyleLbl="bgImgPlac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07DEEBD-1044-4451-B620-B2BA19452A15}" type="pres">
      <dgm:prSet presAssocID="{00C2AA72-9A98-4833-85C9-EB31B717DFF8}" presName="wedgeRectCallout1" presStyleLbl="node1" presStyleIdx="0" presStyleCnt="5">
        <dgm:presLayoutVars>
          <dgm:bulletEnabled val="1"/>
        </dgm:presLayoutVars>
      </dgm:prSet>
      <dgm:spPr/>
    </dgm:pt>
    <dgm:pt modelId="{4A4C7C95-A384-4EAE-AAF6-38B4421B78FC}" type="pres">
      <dgm:prSet presAssocID="{EFF65F5B-FF81-433E-BFC6-2F20EA01823A}" presName="sibTrans" presStyleCnt="0"/>
      <dgm:spPr/>
    </dgm:pt>
    <dgm:pt modelId="{DCEA12C9-CED9-4596-81E8-5BAB1ACF16C2}" type="pres">
      <dgm:prSet presAssocID="{C04FF0CE-81B7-4B3E-B134-3ED33CEF1ABC}" presName="composite" presStyleCnt="0"/>
      <dgm:spPr/>
    </dgm:pt>
    <dgm:pt modelId="{61EC36F6-6BEC-46DC-B827-BD8D9502E56A}" type="pres">
      <dgm:prSet presAssocID="{C04FF0CE-81B7-4B3E-B134-3ED33CEF1ABC}" presName="rect1" presStyleLbl="bgImgPlace1" presStyleIdx="1" presStyleCnt="5" custScaleX="5482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94B5903-8B9B-4641-844C-2992134BE2D9}" type="pres">
      <dgm:prSet presAssocID="{C04FF0CE-81B7-4B3E-B134-3ED33CEF1ABC}" presName="wedgeRectCallout1" presStyleLbl="node1" presStyleIdx="1" presStyleCnt="5">
        <dgm:presLayoutVars>
          <dgm:bulletEnabled val="1"/>
        </dgm:presLayoutVars>
      </dgm:prSet>
      <dgm:spPr/>
    </dgm:pt>
    <dgm:pt modelId="{CD22F86A-E674-43DD-AA2F-38D3699BD812}" type="pres">
      <dgm:prSet presAssocID="{B3BC12BD-1F68-432D-B796-15EA24B81833}" presName="sibTrans" presStyleCnt="0"/>
      <dgm:spPr/>
    </dgm:pt>
    <dgm:pt modelId="{E840E14F-3DD8-4DC8-98C7-CD1F45E420EF}" type="pres">
      <dgm:prSet presAssocID="{EF6B8F16-DCD5-4C1F-BE05-931C288BFE37}" presName="composite" presStyleCnt="0"/>
      <dgm:spPr/>
    </dgm:pt>
    <dgm:pt modelId="{F97CE0C2-A8BF-40C5-A64D-98ED3BFDCC12}" type="pres">
      <dgm:prSet presAssocID="{EF6B8F16-DCD5-4C1F-BE05-931C288BFE37}" presName="rect1" presStyleLbl="bgImgPlac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C13C934-E44C-4051-A337-78A93347FC2A}" type="pres">
      <dgm:prSet presAssocID="{EF6B8F16-DCD5-4C1F-BE05-931C288BFE37}" presName="wedgeRectCallout1" presStyleLbl="node1" presStyleIdx="2" presStyleCnt="5">
        <dgm:presLayoutVars>
          <dgm:bulletEnabled val="1"/>
        </dgm:presLayoutVars>
      </dgm:prSet>
      <dgm:spPr/>
    </dgm:pt>
    <dgm:pt modelId="{E08B417D-9CAB-493D-AD0D-29F5928325A5}" type="pres">
      <dgm:prSet presAssocID="{A26175B4-7720-411E-8BB6-C52046527ADE}" presName="sibTrans" presStyleCnt="0"/>
      <dgm:spPr/>
    </dgm:pt>
    <dgm:pt modelId="{41BD5DD9-3AAB-4D2A-A645-6BF616B9B7D7}" type="pres">
      <dgm:prSet presAssocID="{97781681-CCB5-47BF-ACE5-AE61C0545502}" presName="composite" presStyleCnt="0"/>
      <dgm:spPr/>
    </dgm:pt>
    <dgm:pt modelId="{EA00FBFF-EAF4-46FD-A2AB-B68411AAE73E}" type="pres">
      <dgm:prSet presAssocID="{97781681-CCB5-47BF-ACE5-AE61C0545502}" presName="rect1" presStyleLbl="bgImgPlace1" presStyleIdx="3" presStyleCnt="5" custScaleX="9293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FC38699-2EBA-43BD-9152-8B7B5C1F7384}" type="pres">
      <dgm:prSet presAssocID="{97781681-CCB5-47BF-ACE5-AE61C0545502}" presName="wedgeRectCallout1" presStyleLbl="node1" presStyleIdx="3" presStyleCnt="5">
        <dgm:presLayoutVars>
          <dgm:bulletEnabled val="1"/>
        </dgm:presLayoutVars>
      </dgm:prSet>
      <dgm:spPr/>
    </dgm:pt>
    <dgm:pt modelId="{2CEC9961-43C6-4321-949B-3AD17BC77198}" type="pres">
      <dgm:prSet presAssocID="{741D599F-7B47-4775-A0D7-44008060B83C}" presName="sibTrans" presStyleCnt="0"/>
      <dgm:spPr/>
    </dgm:pt>
    <dgm:pt modelId="{1BA55480-AF84-4AD7-A86A-EBBF80D32C06}" type="pres">
      <dgm:prSet presAssocID="{45186B4B-4795-4ACD-9413-AB9ECFCB7AD1}" presName="composite" presStyleCnt="0"/>
      <dgm:spPr/>
    </dgm:pt>
    <dgm:pt modelId="{BC9C9514-6FFB-4B6E-9A6B-F88BD32CF568}" type="pres">
      <dgm:prSet presAssocID="{45186B4B-4795-4ACD-9413-AB9ECFCB7AD1}" presName="rect1" presStyleLbl="bgImgPlac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C8D9A4B-56B9-463D-A036-DD71B366F609}" type="pres">
      <dgm:prSet presAssocID="{45186B4B-4795-4ACD-9413-AB9ECFCB7AD1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F170A504-3D58-4A2A-8CAE-9CE32A82B868}" type="presOf" srcId="{45186B4B-4795-4ACD-9413-AB9ECFCB7AD1}" destId="{EC8D9A4B-56B9-463D-A036-DD71B366F609}" srcOrd="0" destOrd="0" presId="urn:microsoft.com/office/officeart/2008/layout/BendingPictureCaptionList"/>
    <dgm:cxn modelId="{353EC73C-41B1-447A-A087-E87F801F5C70}" type="presOf" srcId="{C04FF0CE-81B7-4B3E-B134-3ED33CEF1ABC}" destId="{794B5903-8B9B-4641-844C-2992134BE2D9}" srcOrd="0" destOrd="0" presId="urn:microsoft.com/office/officeart/2008/layout/BendingPictureCaptionList"/>
    <dgm:cxn modelId="{71B2F2D1-4A01-4E1F-8306-3252C422CB49}" type="presOf" srcId="{903B4D47-D8DC-4B25-BB9D-129B3D61BE92}" destId="{060E5601-1C09-4005-A602-5956BF236046}" srcOrd="0" destOrd="0" presId="urn:microsoft.com/office/officeart/2008/layout/BendingPictureCaptionList"/>
    <dgm:cxn modelId="{9CF112CE-63AC-4B71-8316-AF96A0BE77A3}" srcId="{903B4D47-D8DC-4B25-BB9D-129B3D61BE92}" destId="{EF6B8F16-DCD5-4C1F-BE05-931C288BFE37}" srcOrd="2" destOrd="0" parTransId="{35EF8579-71DB-46FC-A83D-784C12ECA008}" sibTransId="{A26175B4-7720-411E-8BB6-C52046527ADE}"/>
    <dgm:cxn modelId="{A253EACB-F2F7-4C07-A156-11C351C610E1}" srcId="{903B4D47-D8DC-4B25-BB9D-129B3D61BE92}" destId="{97781681-CCB5-47BF-ACE5-AE61C0545502}" srcOrd="3" destOrd="0" parTransId="{7C3CA3EB-23D0-44B4-9492-CCE4A16886A4}" sibTransId="{741D599F-7B47-4775-A0D7-44008060B83C}"/>
    <dgm:cxn modelId="{F874F868-A9DB-4ED9-BE70-2A94831ADF3E}" srcId="{903B4D47-D8DC-4B25-BB9D-129B3D61BE92}" destId="{45186B4B-4795-4ACD-9413-AB9ECFCB7AD1}" srcOrd="4" destOrd="0" parTransId="{AED326E2-8CB7-41B2-A56A-49A7407451AD}" sibTransId="{E5392D4C-394B-4EEC-88C4-8D73B9CE080C}"/>
    <dgm:cxn modelId="{6D516D1E-22F3-4DE5-93BD-09F6876209C0}" type="presOf" srcId="{00C2AA72-9A98-4833-85C9-EB31B717DFF8}" destId="{A07DEEBD-1044-4451-B620-B2BA19452A15}" srcOrd="0" destOrd="0" presId="urn:microsoft.com/office/officeart/2008/layout/BendingPictureCaptionList"/>
    <dgm:cxn modelId="{3817D6B4-BD8E-483B-8605-FE29073D03E2}" type="presOf" srcId="{97781681-CCB5-47BF-ACE5-AE61C0545502}" destId="{DFC38699-2EBA-43BD-9152-8B7B5C1F7384}" srcOrd="0" destOrd="0" presId="urn:microsoft.com/office/officeart/2008/layout/BendingPictureCaptionList"/>
    <dgm:cxn modelId="{814A5D3C-894B-4698-A88F-6C0BF32F151D}" srcId="{903B4D47-D8DC-4B25-BB9D-129B3D61BE92}" destId="{00C2AA72-9A98-4833-85C9-EB31B717DFF8}" srcOrd="0" destOrd="0" parTransId="{4811E598-7DA1-4E79-B424-568496619689}" sibTransId="{EFF65F5B-FF81-433E-BFC6-2F20EA01823A}"/>
    <dgm:cxn modelId="{5F11AE5D-949B-4869-AB05-E54EFCE08C9C}" type="presOf" srcId="{EF6B8F16-DCD5-4C1F-BE05-931C288BFE37}" destId="{1C13C934-E44C-4051-A337-78A93347FC2A}" srcOrd="0" destOrd="0" presId="urn:microsoft.com/office/officeart/2008/layout/BendingPictureCaptionList"/>
    <dgm:cxn modelId="{0016ABD2-B7E9-4377-96B6-A25992FBC17A}" srcId="{903B4D47-D8DC-4B25-BB9D-129B3D61BE92}" destId="{C04FF0CE-81B7-4B3E-B134-3ED33CEF1ABC}" srcOrd="1" destOrd="0" parTransId="{E85C2AA3-04F8-4BEA-90FA-3E9C39AAB97A}" sibTransId="{B3BC12BD-1F68-432D-B796-15EA24B81833}"/>
    <dgm:cxn modelId="{35A0ACED-EA23-486A-AEE4-714A197F9463}" type="presParOf" srcId="{060E5601-1C09-4005-A602-5956BF236046}" destId="{8412CD2C-758E-4537-962A-580595A6E76D}" srcOrd="0" destOrd="0" presId="urn:microsoft.com/office/officeart/2008/layout/BendingPictureCaptionList"/>
    <dgm:cxn modelId="{26FBB4A2-0757-41B7-A1AA-FA3A0C2C5EF4}" type="presParOf" srcId="{8412CD2C-758E-4537-962A-580595A6E76D}" destId="{99E1B6CD-18A7-41AC-BBF0-59D00D9996E2}" srcOrd="0" destOrd="0" presId="urn:microsoft.com/office/officeart/2008/layout/BendingPictureCaptionList"/>
    <dgm:cxn modelId="{BBF4B4E8-B0A1-4319-9699-E5D84264C167}" type="presParOf" srcId="{8412CD2C-758E-4537-962A-580595A6E76D}" destId="{A07DEEBD-1044-4451-B620-B2BA19452A15}" srcOrd="1" destOrd="0" presId="urn:microsoft.com/office/officeart/2008/layout/BendingPictureCaptionList"/>
    <dgm:cxn modelId="{CA266FF6-2D7D-4E83-8267-7EEB82320966}" type="presParOf" srcId="{060E5601-1C09-4005-A602-5956BF236046}" destId="{4A4C7C95-A384-4EAE-AAF6-38B4421B78FC}" srcOrd="1" destOrd="0" presId="urn:microsoft.com/office/officeart/2008/layout/BendingPictureCaptionList"/>
    <dgm:cxn modelId="{6AE7240F-EB0C-4470-82B8-26780F891C7F}" type="presParOf" srcId="{060E5601-1C09-4005-A602-5956BF236046}" destId="{DCEA12C9-CED9-4596-81E8-5BAB1ACF16C2}" srcOrd="2" destOrd="0" presId="urn:microsoft.com/office/officeart/2008/layout/BendingPictureCaptionList"/>
    <dgm:cxn modelId="{7DFF0EF9-9C96-48E6-BF74-0B09BA33B151}" type="presParOf" srcId="{DCEA12C9-CED9-4596-81E8-5BAB1ACF16C2}" destId="{61EC36F6-6BEC-46DC-B827-BD8D9502E56A}" srcOrd="0" destOrd="0" presId="urn:microsoft.com/office/officeart/2008/layout/BendingPictureCaptionList"/>
    <dgm:cxn modelId="{78DBE930-3523-407A-B655-85FDA09BAE70}" type="presParOf" srcId="{DCEA12C9-CED9-4596-81E8-5BAB1ACF16C2}" destId="{794B5903-8B9B-4641-844C-2992134BE2D9}" srcOrd="1" destOrd="0" presId="urn:microsoft.com/office/officeart/2008/layout/BendingPictureCaptionList"/>
    <dgm:cxn modelId="{E85D0C7C-02D6-416F-86E6-5D4DE4EAF15E}" type="presParOf" srcId="{060E5601-1C09-4005-A602-5956BF236046}" destId="{CD22F86A-E674-43DD-AA2F-38D3699BD812}" srcOrd="3" destOrd="0" presId="urn:microsoft.com/office/officeart/2008/layout/BendingPictureCaptionList"/>
    <dgm:cxn modelId="{3AFF65DE-2E8D-43D6-A9F0-127CA52D2D7D}" type="presParOf" srcId="{060E5601-1C09-4005-A602-5956BF236046}" destId="{E840E14F-3DD8-4DC8-98C7-CD1F45E420EF}" srcOrd="4" destOrd="0" presId="urn:microsoft.com/office/officeart/2008/layout/BendingPictureCaptionList"/>
    <dgm:cxn modelId="{144A43CE-805C-4F70-9CDA-62BEEDF9D963}" type="presParOf" srcId="{E840E14F-3DD8-4DC8-98C7-CD1F45E420EF}" destId="{F97CE0C2-A8BF-40C5-A64D-98ED3BFDCC12}" srcOrd="0" destOrd="0" presId="urn:microsoft.com/office/officeart/2008/layout/BendingPictureCaptionList"/>
    <dgm:cxn modelId="{181809BA-674E-4ABF-9C17-4CCC378EEBC5}" type="presParOf" srcId="{E840E14F-3DD8-4DC8-98C7-CD1F45E420EF}" destId="{1C13C934-E44C-4051-A337-78A93347FC2A}" srcOrd="1" destOrd="0" presId="urn:microsoft.com/office/officeart/2008/layout/BendingPictureCaptionList"/>
    <dgm:cxn modelId="{F27152D2-044F-4C47-912D-763C348E3A51}" type="presParOf" srcId="{060E5601-1C09-4005-A602-5956BF236046}" destId="{E08B417D-9CAB-493D-AD0D-29F5928325A5}" srcOrd="5" destOrd="0" presId="urn:microsoft.com/office/officeart/2008/layout/BendingPictureCaptionList"/>
    <dgm:cxn modelId="{F8A86514-1258-4756-A8C6-FC0177BAD8EB}" type="presParOf" srcId="{060E5601-1C09-4005-A602-5956BF236046}" destId="{41BD5DD9-3AAB-4D2A-A645-6BF616B9B7D7}" srcOrd="6" destOrd="0" presId="urn:microsoft.com/office/officeart/2008/layout/BendingPictureCaptionList"/>
    <dgm:cxn modelId="{EE398DBF-2D83-47EA-B3B5-A826DD0E8D07}" type="presParOf" srcId="{41BD5DD9-3AAB-4D2A-A645-6BF616B9B7D7}" destId="{EA00FBFF-EAF4-46FD-A2AB-B68411AAE73E}" srcOrd="0" destOrd="0" presId="urn:microsoft.com/office/officeart/2008/layout/BendingPictureCaptionList"/>
    <dgm:cxn modelId="{2CEBC30A-16BA-4C47-99DF-0DD81256E6CA}" type="presParOf" srcId="{41BD5DD9-3AAB-4D2A-A645-6BF616B9B7D7}" destId="{DFC38699-2EBA-43BD-9152-8B7B5C1F7384}" srcOrd="1" destOrd="0" presId="urn:microsoft.com/office/officeart/2008/layout/BendingPictureCaptionList"/>
    <dgm:cxn modelId="{EC95CCB4-7446-4EA8-94CD-53DFDE1376EA}" type="presParOf" srcId="{060E5601-1C09-4005-A602-5956BF236046}" destId="{2CEC9961-43C6-4321-949B-3AD17BC77198}" srcOrd="7" destOrd="0" presId="urn:microsoft.com/office/officeart/2008/layout/BendingPictureCaptionList"/>
    <dgm:cxn modelId="{17485211-4763-482A-AB8C-F48DD3A39870}" type="presParOf" srcId="{060E5601-1C09-4005-A602-5956BF236046}" destId="{1BA55480-AF84-4AD7-A86A-EBBF80D32C06}" srcOrd="8" destOrd="0" presId="urn:microsoft.com/office/officeart/2008/layout/BendingPictureCaptionList"/>
    <dgm:cxn modelId="{9EF31778-3C87-4BB7-9576-849C9C0D2AC4}" type="presParOf" srcId="{1BA55480-AF84-4AD7-A86A-EBBF80D32C06}" destId="{BC9C9514-6FFB-4B6E-9A6B-F88BD32CF568}" srcOrd="0" destOrd="0" presId="urn:microsoft.com/office/officeart/2008/layout/BendingPictureCaptionList"/>
    <dgm:cxn modelId="{A3D3A097-DE60-4D2F-90C8-AB7EAE845F04}" type="presParOf" srcId="{1BA55480-AF84-4AD7-A86A-EBBF80D32C06}" destId="{EC8D9A4B-56B9-463D-A036-DD71B366F60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B171A3B-5366-434B-9A67-38EDD8E0FC3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62EB4A3-C0AA-499B-9D6E-F6B5F5601ECE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Nuke Energy</a:t>
          </a:r>
          <a:b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NSG, HELP-2016</a:t>
          </a:r>
        </a:p>
      </dgm:t>
    </dgm:pt>
    <dgm:pt modelId="{02C835B1-76CF-48E4-A233-4FDD0D034B64}" type="parTrans" cxnId="{ABDB0FFB-84E4-4F15-B064-229F88CA2698}">
      <dgm:prSet/>
      <dgm:spPr/>
      <dgm:t>
        <a:bodyPr/>
        <a:lstStyle/>
        <a:p>
          <a:endParaRPr lang="en-US"/>
        </a:p>
      </dgm:t>
    </dgm:pt>
    <dgm:pt modelId="{4ABE97DE-1006-4EC4-856C-E8B5ABDB90A6}" type="sibTrans" cxnId="{ABDB0FFB-84E4-4F15-B064-229F88CA2698}">
      <dgm:prSet/>
      <dgm:spPr/>
      <dgm:t>
        <a:bodyPr/>
        <a:lstStyle/>
        <a:p>
          <a:endParaRPr lang="en-US"/>
        </a:p>
      </dgm:t>
    </dgm:pt>
    <dgm:pt modelId="{8B7D397A-FD67-4141-B282-D139E45C8E55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Postal, Telecom,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Mass.Comm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(YB)</a:t>
          </a:r>
        </a:p>
      </dgm:t>
    </dgm:pt>
    <dgm:pt modelId="{40DA5242-D7B2-454D-AB19-82E787F545B1}" type="parTrans" cxnId="{E2F4D3BF-4BDB-41AA-AB79-E14D1FA40584}">
      <dgm:prSet/>
      <dgm:spPr/>
      <dgm:t>
        <a:bodyPr/>
        <a:lstStyle/>
        <a:p>
          <a:endParaRPr lang="en-US"/>
        </a:p>
      </dgm:t>
    </dgm:pt>
    <dgm:pt modelId="{107863D2-F0F9-4258-AC6C-8D6E2752E7DB}" type="sibTrans" cxnId="{E2F4D3BF-4BDB-41AA-AB79-E14D1FA40584}">
      <dgm:prSet/>
      <dgm:spPr/>
      <dgm:t>
        <a:bodyPr/>
        <a:lstStyle/>
        <a:p>
          <a:endParaRPr lang="en-US"/>
        </a:p>
      </dgm:t>
    </dgm:pt>
    <dgm:pt modelId="{9C6023D1-166E-49D7-9399-ACB12EA964D5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Kelkar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-PPP</a:t>
          </a:r>
        </a:p>
      </dgm:t>
    </dgm:pt>
    <dgm:pt modelId="{F67448A1-7CE2-4D6A-AE3A-5F2E851A413C}" type="parTrans" cxnId="{B84259AE-1D86-41E1-B018-BA27F1718DCF}">
      <dgm:prSet/>
      <dgm:spPr/>
      <dgm:t>
        <a:bodyPr/>
        <a:lstStyle/>
        <a:p>
          <a:endParaRPr lang="en-US"/>
        </a:p>
      </dgm:t>
    </dgm:pt>
    <dgm:pt modelId="{216F68CD-6FAA-4178-B9BC-BE0722CEBB89}" type="sibTrans" cxnId="{B84259AE-1D86-41E1-B018-BA27F1718DCF}">
      <dgm:prSet/>
      <dgm:spPr/>
      <dgm:t>
        <a:bodyPr/>
        <a:lstStyle/>
        <a:p>
          <a:endParaRPr lang="en-US"/>
        </a:p>
      </dgm:t>
    </dgm:pt>
    <dgm:pt modelId="{DC819E62-5DC5-4BD1-A699-6CFE006798F8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Rail Budget</a:t>
          </a:r>
          <a:b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CAP-2016</a:t>
          </a:r>
        </a:p>
      </dgm:t>
    </dgm:pt>
    <dgm:pt modelId="{0C512F4A-6D4C-4F52-A0A6-BED7C1570489}" type="parTrans" cxnId="{E1774C5F-27AF-4918-A410-FB31015A7AEA}">
      <dgm:prSet/>
      <dgm:spPr/>
      <dgm:t>
        <a:bodyPr/>
        <a:lstStyle/>
        <a:p>
          <a:endParaRPr lang="en-US"/>
        </a:p>
      </dgm:t>
    </dgm:pt>
    <dgm:pt modelId="{8F07CF16-92B1-4348-99E7-36468A6C8794}" type="sibTrans" cxnId="{E1774C5F-27AF-4918-A410-FB31015A7AEA}">
      <dgm:prSet/>
      <dgm:spPr/>
      <dgm:t>
        <a:bodyPr/>
        <a:lstStyle/>
        <a:p>
          <a:endParaRPr lang="en-US"/>
        </a:p>
      </dgm:t>
    </dgm:pt>
    <dgm:pt modelId="{95CA7B65-CA53-4DE7-BDB7-E6B80C56899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Urban Infra-Bills.</a:t>
          </a:r>
        </a:p>
      </dgm:t>
    </dgm:pt>
    <dgm:pt modelId="{7446EFCE-9D52-4534-97D0-0F41CE77B751}" type="parTrans" cxnId="{A6D1CA33-B1DF-4DBA-88F9-82C2776CB932}">
      <dgm:prSet/>
      <dgm:spPr/>
      <dgm:t>
        <a:bodyPr/>
        <a:lstStyle/>
        <a:p>
          <a:endParaRPr lang="en-US"/>
        </a:p>
      </dgm:t>
    </dgm:pt>
    <dgm:pt modelId="{240B65FD-EA83-43BC-8605-74A74C4219F0}" type="sibTrans" cxnId="{A6D1CA33-B1DF-4DBA-88F9-82C2776CB932}">
      <dgm:prSet/>
      <dgm:spPr/>
      <dgm:t>
        <a:bodyPr/>
        <a:lstStyle/>
        <a:p>
          <a:endParaRPr lang="en-US"/>
        </a:p>
      </dgm:t>
    </dgm:pt>
    <dgm:pt modelId="{344CC777-F36D-44F0-A85B-32AEF347895C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Paris Summit</a:t>
          </a:r>
          <a:b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Clean Energy</a:t>
          </a:r>
        </a:p>
      </dgm:t>
    </dgm:pt>
    <dgm:pt modelId="{259E79B3-48B1-4E49-B404-93D9CEBCB896}" type="parTrans" cxnId="{2D538910-85EA-4B4D-AE3D-EC0D3BC7243F}">
      <dgm:prSet/>
      <dgm:spPr/>
      <dgm:t>
        <a:bodyPr/>
        <a:lstStyle/>
        <a:p>
          <a:endParaRPr lang="en-US"/>
        </a:p>
      </dgm:t>
    </dgm:pt>
    <dgm:pt modelId="{9527611E-F8F1-4E4A-BE8E-2917F1CF1B2E}" type="sibTrans" cxnId="{2D538910-85EA-4B4D-AE3D-EC0D3BC7243F}">
      <dgm:prSet/>
      <dgm:spPr/>
      <dgm:t>
        <a:bodyPr/>
        <a:lstStyle/>
        <a:p>
          <a:endParaRPr lang="en-US"/>
        </a:p>
      </dgm:t>
    </dgm:pt>
    <dgm:pt modelId="{0172249E-81B0-43FD-BCDF-F0C00A02A139}" type="pres">
      <dgm:prSet presAssocID="{0B171A3B-5366-434B-9A67-38EDD8E0FC32}" presName="Name0" presStyleCnt="0">
        <dgm:presLayoutVars>
          <dgm:chMax/>
          <dgm:chPref/>
          <dgm:dir/>
        </dgm:presLayoutVars>
      </dgm:prSet>
      <dgm:spPr/>
    </dgm:pt>
    <dgm:pt modelId="{D10080ED-8201-4D6B-9CD1-2451AC7AE7B6}" type="pres">
      <dgm:prSet presAssocID="{344CC777-F36D-44F0-A85B-32AEF347895C}" presName="composite" presStyleCnt="0">
        <dgm:presLayoutVars>
          <dgm:chMax val="1"/>
          <dgm:chPref val="1"/>
        </dgm:presLayoutVars>
      </dgm:prSet>
      <dgm:spPr/>
    </dgm:pt>
    <dgm:pt modelId="{7E35ED55-E0F5-43D6-A768-3E69388D6748}" type="pres">
      <dgm:prSet presAssocID="{344CC777-F36D-44F0-A85B-32AEF347895C}" presName="Accent" presStyleLbl="trAlignAcc1" presStyleIdx="0" presStyleCnt="6">
        <dgm:presLayoutVars>
          <dgm:chMax val="0"/>
          <dgm:chPref val="0"/>
        </dgm:presLayoutVars>
      </dgm:prSet>
      <dgm:spPr/>
    </dgm:pt>
    <dgm:pt modelId="{0C38846C-1E35-49C0-B7B7-6E3307245743}" type="pres">
      <dgm:prSet presAssocID="{344CC777-F36D-44F0-A85B-32AEF347895C}" presName="Image" presStyleLbl="alignImgPlace1" presStyleIdx="0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1F49BA5-B896-465D-A76B-E257B55F6DC9}" type="pres">
      <dgm:prSet presAssocID="{344CC777-F36D-44F0-A85B-32AEF347895C}" presName="ChildComposite" presStyleCnt="0"/>
      <dgm:spPr/>
    </dgm:pt>
    <dgm:pt modelId="{C203414D-E8ED-4CD3-99F2-05A2434DD25F}" type="pres">
      <dgm:prSet presAssocID="{344CC777-F36D-44F0-A85B-32AEF347895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F610D15-8EA0-4E76-816A-FDBDD48A624C}" type="pres">
      <dgm:prSet presAssocID="{344CC777-F36D-44F0-A85B-32AEF347895C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E94F3C81-8B04-492F-87DD-2753195A1AA2}" type="pres">
      <dgm:prSet presAssocID="{9527611E-F8F1-4E4A-BE8E-2917F1CF1B2E}" presName="sibTrans" presStyleCnt="0"/>
      <dgm:spPr/>
    </dgm:pt>
    <dgm:pt modelId="{909F109F-8BF2-4E55-96A8-7F19C9F6BDEF}" type="pres">
      <dgm:prSet presAssocID="{062EB4A3-C0AA-499B-9D6E-F6B5F5601ECE}" presName="composite" presStyleCnt="0">
        <dgm:presLayoutVars>
          <dgm:chMax val="1"/>
          <dgm:chPref val="1"/>
        </dgm:presLayoutVars>
      </dgm:prSet>
      <dgm:spPr/>
    </dgm:pt>
    <dgm:pt modelId="{2E7B5109-2481-4603-948A-8D10CD09A6D7}" type="pres">
      <dgm:prSet presAssocID="{062EB4A3-C0AA-499B-9D6E-F6B5F5601ECE}" presName="Accent" presStyleLbl="trAlignAcc1" presStyleIdx="1" presStyleCnt="6">
        <dgm:presLayoutVars>
          <dgm:chMax val="0"/>
          <dgm:chPref val="0"/>
        </dgm:presLayoutVars>
      </dgm:prSet>
      <dgm:spPr/>
    </dgm:pt>
    <dgm:pt modelId="{FF48285C-ED4D-40DD-9C4E-3881BD3DDA8B}" type="pres">
      <dgm:prSet presAssocID="{062EB4A3-C0AA-499B-9D6E-F6B5F5601ECE}" presName="Image" presStyleLbl="alignImgPlace1" presStyleIdx="1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E29E5BC-E18D-41FC-8C3B-C4FF3D6E3183}" type="pres">
      <dgm:prSet presAssocID="{062EB4A3-C0AA-499B-9D6E-F6B5F5601ECE}" presName="ChildComposite" presStyleCnt="0"/>
      <dgm:spPr/>
    </dgm:pt>
    <dgm:pt modelId="{8F692B3E-F5B8-4D0A-9A33-A8CA300BA5D4}" type="pres">
      <dgm:prSet presAssocID="{062EB4A3-C0AA-499B-9D6E-F6B5F5601EC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9F06033-D4D0-4DD1-B330-22B2A187D06A}" type="pres">
      <dgm:prSet presAssocID="{062EB4A3-C0AA-499B-9D6E-F6B5F5601ECE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B8412269-A754-45BF-969B-9277D783B102}" type="pres">
      <dgm:prSet presAssocID="{4ABE97DE-1006-4EC4-856C-E8B5ABDB90A6}" presName="sibTrans" presStyleCnt="0"/>
      <dgm:spPr/>
    </dgm:pt>
    <dgm:pt modelId="{29481A17-E88D-45DA-A409-833FE8826372}" type="pres">
      <dgm:prSet presAssocID="{8B7D397A-FD67-4141-B282-D139E45C8E55}" presName="composite" presStyleCnt="0">
        <dgm:presLayoutVars>
          <dgm:chMax val="1"/>
          <dgm:chPref val="1"/>
        </dgm:presLayoutVars>
      </dgm:prSet>
      <dgm:spPr/>
    </dgm:pt>
    <dgm:pt modelId="{85A8A44B-960A-45A0-8A21-452A3B4D2B9B}" type="pres">
      <dgm:prSet presAssocID="{8B7D397A-FD67-4141-B282-D139E45C8E55}" presName="Accent" presStyleLbl="trAlignAcc1" presStyleIdx="2" presStyleCnt="6">
        <dgm:presLayoutVars>
          <dgm:chMax val="0"/>
          <dgm:chPref val="0"/>
        </dgm:presLayoutVars>
      </dgm:prSet>
      <dgm:spPr/>
    </dgm:pt>
    <dgm:pt modelId="{E69D0BD5-9C7A-46EE-B536-09AA07E1DA5D}" type="pres">
      <dgm:prSet presAssocID="{8B7D397A-FD67-4141-B282-D139E45C8E55}" presName="Image" presStyleLbl="alignImgPlace1" presStyleIdx="2" presStyleCnt="6" custScaleX="8184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78304E63-B2A0-4F9C-88AC-C694A22DDC98}" type="pres">
      <dgm:prSet presAssocID="{8B7D397A-FD67-4141-B282-D139E45C8E55}" presName="ChildComposite" presStyleCnt="0"/>
      <dgm:spPr/>
    </dgm:pt>
    <dgm:pt modelId="{26507C7C-EDCC-423B-865F-7CA363645C7B}" type="pres">
      <dgm:prSet presAssocID="{8B7D397A-FD67-4141-B282-D139E45C8E5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672A40-BC94-4204-9833-5A1904CD9211}" type="pres">
      <dgm:prSet presAssocID="{8B7D397A-FD67-4141-B282-D139E45C8E55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79FFD7F2-B9E4-42E6-B366-D8836B07A2AE}" type="pres">
      <dgm:prSet presAssocID="{107863D2-F0F9-4258-AC6C-8D6E2752E7DB}" presName="sibTrans" presStyleCnt="0"/>
      <dgm:spPr/>
    </dgm:pt>
    <dgm:pt modelId="{775E8100-932F-4CA7-9CA3-78AFA4761291}" type="pres">
      <dgm:prSet presAssocID="{9C6023D1-166E-49D7-9399-ACB12EA964D5}" presName="composite" presStyleCnt="0">
        <dgm:presLayoutVars>
          <dgm:chMax val="1"/>
          <dgm:chPref val="1"/>
        </dgm:presLayoutVars>
      </dgm:prSet>
      <dgm:spPr/>
    </dgm:pt>
    <dgm:pt modelId="{C88354D3-C700-46EF-BEA1-9125D0EE4C18}" type="pres">
      <dgm:prSet presAssocID="{9C6023D1-166E-49D7-9399-ACB12EA964D5}" presName="Accent" presStyleLbl="trAlignAcc1" presStyleIdx="3" presStyleCnt="6">
        <dgm:presLayoutVars>
          <dgm:chMax val="0"/>
          <dgm:chPref val="0"/>
        </dgm:presLayoutVars>
      </dgm:prSet>
      <dgm:spPr/>
    </dgm:pt>
    <dgm:pt modelId="{220273A2-5AB8-4B1E-BB7F-71EFE1FB23A0}" type="pres">
      <dgm:prSet presAssocID="{9C6023D1-166E-49D7-9399-ACB12EA964D5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1151E22-0AA9-4A78-AC44-E74EA8440048}" type="pres">
      <dgm:prSet presAssocID="{9C6023D1-166E-49D7-9399-ACB12EA964D5}" presName="ChildComposite" presStyleCnt="0"/>
      <dgm:spPr/>
    </dgm:pt>
    <dgm:pt modelId="{42F50D93-990A-48BF-80D8-3A8F01CAA0A0}" type="pres">
      <dgm:prSet presAssocID="{9C6023D1-166E-49D7-9399-ACB12EA964D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54B7C7-A162-450A-9777-22342F293F19}" type="pres">
      <dgm:prSet presAssocID="{9C6023D1-166E-49D7-9399-ACB12EA964D5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56668D27-9E19-4B47-8370-65FB03A85DE8}" type="pres">
      <dgm:prSet presAssocID="{216F68CD-6FAA-4178-B9BC-BE0722CEBB89}" presName="sibTrans" presStyleCnt="0"/>
      <dgm:spPr/>
    </dgm:pt>
    <dgm:pt modelId="{47B13ED4-69B0-41C6-9108-CAA88106501C}" type="pres">
      <dgm:prSet presAssocID="{DC819E62-5DC5-4BD1-A699-6CFE006798F8}" presName="composite" presStyleCnt="0">
        <dgm:presLayoutVars>
          <dgm:chMax val="1"/>
          <dgm:chPref val="1"/>
        </dgm:presLayoutVars>
      </dgm:prSet>
      <dgm:spPr/>
    </dgm:pt>
    <dgm:pt modelId="{1CB2EB21-DDE4-47D7-A21F-C6601F7C5D06}" type="pres">
      <dgm:prSet presAssocID="{DC819E62-5DC5-4BD1-A699-6CFE006798F8}" presName="Accent" presStyleLbl="trAlignAcc1" presStyleIdx="4" presStyleCnt="6">
        <dgm:presLayoutVars>
          <dgm:chMax val="0"/>
          <dgm:chPref val="0"/>
        </dgm:presLayoutVars>
      </dgm:prSet>
      <dgm:spPr/>
    </dgm:pt>
    <dgm:pt modelId="{9503DA19-754C-4FD9-99F7-571B4CF2F6CD}" type="pres">
      <dgm:prSet presAssocID="{DC819E62-5DC5-4BD1-A699-6CFE006798F8}" presName="Image" presStyleLbl="alignImgPlace1" presStyleIdx="4" presStyleCnt="6" custScaleY="8301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2949747-B39C-4D59-AE6B-FFB030764368}" type="pres">
      <dgm:prSet presAssocID="{DC819E62-5DC5-4BD1-A699-6CFE006798F8}" presName="ChildComposite" presStyleCnt="0"/>
      <dgm:spPr/>
    </dgm:pt>
    <dgm:pt modelId="{3341173D-BEB0-40E1-8D99-630CC7E427CB}" type="pres">
      <dgm:prSet presAssocID="{DC819E62-5DC5-4BD1-A699-6CFE006798F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706B5BF-36C1-46B2-8DA3-16E5A6847E13}" type="pres">
      <dgm:prSet presAssocID="{DC819E62-5DC5-4BD1-A699-6CFE006798F8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F3DEAE43-1F51-4F5C-B172-D4C56DDBF8B5}" type="pres">
      <dgm:prSet presAssocID="{8F07CF16-92B1-4348-99E7-36468A6C8794}" presName="sibTrans" presStyleCnt="0"/>
      <dgm:spPr/>
    </dgm:pt>
    <dgm:pt modelId="{1E47D9BA-DDBC-4AD8-9C03-437E49966FA6}" type="pres">
      <dgm:prSet presAssocID="{95CA7B65-CA53-4DE7-BDB7-E6B80C56899C}" presName="composite" presStyleCnt="0">
        <dgm:presLayoutVars>
          <dgm:chMax val="1"/>
          <dgm:chPref val="1"/>
        </dgm:presLayoutVars>
      </dgm:prSet>
      <dgm:spPr/>
    </dgm:pt>
    <dgm:pt modelId="{31228A63-B5F6-446F-B11C-66D69E6EC22C}" type="pres">
      <dgm:prSet presAssocID="{95CA7B65-CA53-4DE7-BDB7-E6B80C56899C}" presName="Accent" presStyleLbl="trAlignAcc1" presStyleIdx="5" presStyleCnt="6">
        <dgm:presLayoutVars>
          <dgm:chMax val="0"/>
          <dgm:chPref val="0"/>
        </dgm:presLayoutVars>
      </dgm:prSet>
      <dgm:spPr/>
    </dgm:pt>
    <dgm:pt modelId="{E8EECBD0-D5A2-44F7-8BA8-F54D8DC51238}" type="pres">
      <dgm:prSet presAssocID="{95CA7B65-CA53-4DE7-BDB7-E6B80C56899C}" presName="Image" presStyleLbl="alignImgPlace1" presStyleIdx="5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FE3CE7C-CE72-42C4-89C3-9A7E5893415A}" type="pres">
      <dgm:prSet presAssocID="{95CA7B65-CA53-4DE7-BDB7-E6B80C56899C}" presName="ChildComposite" presStyleCnt="0"/>
      <dgm:spPr/>
    </dgm:pt>
    <dgm:pt modelId="{12F3C799-2C1F-48C4-A21C-6277C5FC203D}" type="pres">
      <dgm:prSet presAssocID="{95CA7B65-CA53-4DE7-BDB7-E6B80C56899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305F629-0823-47EC-AFBE-99613EB55972}" type="pres">
      <dgm:prSet presAssocID="{95CA7B65-CA53-4DE7-BDB7-E6B80C56899C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43340312-A2DC-4598-ABB9-0CEF9E702C92}" type="presOf" srcId="{344CC777-F36D-44F0-A85B-32AEF347895C}" destId="{FF610D15-8EA0-4E76-816A-FDBDD48A624C}" srcOrd="0" destOrd="0" presId="urn:microsoft.com/office/officeart/2008/layout/CaptionedPictures"/>
    <dgm:cxn modelId="{5B6FCE5B-4856-4898-9723-10FA986B6216}" type="presOf" srcId="{DC819E62-5DC5-4BD1-A699-6CFE006798F8}" destId="{1706B5BF-36C1-46B2-8DA3-16E5A6847E13}" srcOrd="0" destOrd="0" presId="urn:microsoft.com/office/officeart/2008/layout/CaptionedPictures"/>
    <dgm:cxn modelId="{979E8ED9-605A-45C1-8DE3-5697B533C537}" type="presOf" srcId="{9C6023D1-166E-49D7-9399-ACB12EA964D5}" destId="{E254B7C7-A162-450A-9777-22342F293F19}" srcOrd="0" destOrd="0" presId="urn:microsoft.com/office/officeart/2008/layout/CaptionedPictures"/>
    <dgm:cxn modelId="{E1774C5F-27AF-4918-A410-FB31015A7AEA}" srcId="{0B171A3B-5366-434B-9A67-38EDD8E0FC32}" destId="{DC819E62-5DC5-4BD1-A699-6CFE006798F8}" srcOrd="4" destOrd="0" parTransId="{0C512F4A-6D4C-4F52-A0A6-BED7C1570489}" sibTransId="{8F07CF16-92B1-4348-99E7-36468A6C8794}"/>
    <dgm:cxn modelId="{2909C59A-8BCE-4BA0-A020-65B654AB5748}" type="presOf" srcId="{95CA7B65-CA53-4DE7-BDB7-E6B80C56899C}" destId="{E305F629-0823-47EC-AFBE-99613EB55972}" srcOrd="0" destOrd="0" presId="urn:microsoft.com/office/officeart/2008/layout/CaptionedPictures"/>
    <dgm:cxn modelId="{E2F4D3BF-4BDB-41AA-AB79-E14D1FA40584}" srcId="{0B171A3B-5366-434B-9A67-38EDD8E0FC32}" destId="{8B7D397A-FD67-4141-B282-D139E45C8E55}" srcOrd="2" destOrd="0" parTransId="{40DA5242-D7B2-454D-AB19-82E787F545B1}" sibTransId="{107863D2-F0F9-4258-AC6C-8D6E2752E7DB}"/>
    <dgm:cxn modelId="{B84259AE-1D86-41E1-B018-BA27F1718DCF}" srcId="{0B171A3B-5366-434B-9A67-38EDD8E0FC32}" destId="{9C6023D1-166E-49D7-9399-ACB12EA964D5}" srcOrd="3" destOrd="0" parTransId="{F67448A1-7CE2-4D6A-AE3A-5F2E851A413C}" sibTransId="{216F68CD-6FAA-4178-B9BC-BE0722CEBB89}"/>
    <dgm:cxn modelId="{B49C02BA-9F71-4BF5-B248-3FC687216EBF}" type="presOf" srcId="{8B7D397A-FD67-4141-B282-D139E45C8E55}" destId="{18672A40-BC94-4204-9833-5A1904CD9211}" srcOrd="0" destOrd="0" presId="urn:microsoft.com/office/officeart/2008/layout/CaptionedPictures"/>
    <dgm:cxn modelId="{2D538910-85EA-4B4D-AE3D-EC0D3BC7243F}" srcId="{0B171A3B-5366-434B-9A67-38EDD8E0FC32}" destId="{344CC777-F36D-44F0-A85B-32AEF347895C}" srcOrd="0" destOrd="0" parTransId="{259E79B3-48B1-4E49-B404-93D9CEBCB896}" sibTransId="{9527611E-F8F1-4E4A-BE8E-2917F1CF1B2E}"/>
    <dgm:cxn modelId="{A6D1CA33-B1DF-4DBA-88F9-82C2776CB932}" srcId="{0B171A3B-5366-434B-9A67-38EDD8E0FC32}" destId="{95CA7B65-CA53-4DE7-BDB7-E6B80C56899C}" srcOrd="5" destOrd="0" parTransId="{7446EFCE-9D52-4534-97D0-0F41CE77B751}" sibTransId="{240B65FD-EA83-43BC-8605-74A74C4219F0}"/>
    <dgm:cxn modelId="{ABDB0FFB-84E4-4F15-B064-229F88CA2698}" srcId="{0B171A3B-5366-434B-9A67-38EDD8E0FC32}" destId="{062EB4A3-C0AA-499B-9D6E-F6B5F5601ECE}" srcOrd="1" destOrd="0" parTransId="{02C835B1-76CF-48E4-A233-4FDD0D034B64}" sibTransId="{4ABE97DE-1006-4EC4-856C-E8B5ABDB90A6}"/>
    <dgm:cxn modelId="{D1E648B3-EDEE-4BFE-9743-850BB9F65EBC}" type="presOf" srcId="{062EB4A3-C0AA-499B-9D6E-F6B5F5601ECE}" destId="{E9F06033-D4D0-4DD1-B330-22B2A187D06A}" srcOrd="0" destOrd="0" presId="urn:microsoft.com/office/officeart/2008/layout/CaptionedPictures"/>
    <dgm:cxn modelId="{A2CD21D0-6872-4257-B772-6BD446C21E4E}" type="presOf" srcId="{0B171A3B-5366-434B-9A67-38EDD8E0FC32}" destId="{0172249E-81B0-43FD-BCDF-F0C00A02A139}" srcOrd="0" destOrd="0" presId="urn:microsoft.com/office/officeart/2008/layout/CaptionedPictures"/>
    <dgm:cxn modelId="{01B17A10-DE15-4780-BC9A-DF963402CE0A}" type="presParOf" srcId="{0172249E-81B0-43FD-BCDF-F0C00A02A139}" destId="{D10080ED-8201-4D6B-9CD1-2451AC7AE7B6}" srcOrd="0" destOrd="0" presId="urn:microsoft.com/office/officeart/2008/layout/CaptionedPictures"/>
    <dgm:cxn modelId="{443CB443-6079-4977-AEE1-D8D3D01646B2}" type="presParOf" srcId="{D10080ED-8201-4D6B-9CD1-2451AC7AE7B6}" destId="{7E35ED55-E0F5-43D6-A768-3E69388D6748}" srcOrd="0" destOrd="0" presId="urn:microsoft.com/office/officeart/2008/layout/CaptionedPictures"/>
    <dgm:cxn modelId="{8AAB996C-A7D9-44F0-BEF1-65A0BF8D76DA}" type="presParOf" srcId="{D10080ED-8201-4D6B-9CD1-2451AC7AE7B6}" destId="{0C38846C-1E35-49C0-B7B7-6E3307245743}" srcOrd="1" destOrd="0" presId="urn:microsoft.com/office/officeart/2008/layout/CaptionedPictures"/>
    <dgm:cxn modelId="{7300F0B2-CA5D-4EFF-AD87-53F5DF8E45F4}" type="presParOf" srcId="{D10080ED-8201-4D6B-9CD1-2451AC7AE7B6}" destId="{E1F49BA5-B896-465D-A76B-E257B55F6DC9}" srcOrd="2" destOrd="0" presId="urn:microsoft.com/office/officeart/2008/layout/CaptionedPictures"/>
    <dgm:cxn modelId="{8AC652C8-629D-4E27-B560-52DBB1BD9ADB}" type="presParOf" srcId="{E1F49BA5-B896-465D-A76B-E257B55F6DC9}" destId="{C203414D-E8ED-4CD3-99F2-05A2434DD25F}" srcOrd="0" destOrd="0" presId="urn:microsoft.com/office/officeart/2008/layout/CaptionedPictures"/>
    <dgm:cxn modelId="{19293A81-4C1E-42BE-945C-CD40F5BC0610}" type="presParOf" srcId="{E1F49BA5-B896-465D-A76B-E257B55F6DC9}" destId="{FF610D15-8EA0-4E76-816A-FDBDD48A624C}" srcOrd="1" destOrd="0" presId="urn:microsoft.com/office/officeart/2008/layout/CaptionedPictures"/>
    <dgm:cxn modelId="{C247D6EA-842E-4306-BC9F-B9836E182762}" type="presParOf" srcId="{0172249E-81B0-43FD-BCDF-F0C00A02A139}" destId="{E94F3C81-8B04-492F-87DD-2753195A1AA2}" srcOrd="1" destOrd="0" presId="urn:microsoft.com/office/officeart/2008/layout/CaptionedPictures"/>
    <dgm:cxn modelId="{63EF7865-7AC8-4AE1-998F-E2C8A78837C9}" type="presParOf" srcId="{0172249E-81B0-43FD-BCDF-F0C00A02A139}" destId="{909F109F-8BF2-4E55-96A8-7F19C9F6BDEF}" srcOrd="2" destOrd="0" presId="urn:microsoft.com/office/officeart/2008/layout/CaptionedPictures"/>
    <dgm:cxn modelId="{5344F41E-E21E-4B9E-8E57-1466EE6015AA}" type="presParOf" srcId="{909F109F-8BF2-4E55-96A8-7F19C9F6BDEF}" destId="{2E7B5109-2481-4603-948A-8D10CD09A6D7}" srcOrd="0" destOrd="0" presId="urn:microsoft.com/office/officeart/2008/layout/CaptionedPictures"/>
    <dgm:cxn modelId="{9F0F2A6D-A8F9-49C5-80B1-2A2398069DFF}" type="presParOf" srcId="{909F109F-8BF2-4E55-96A8-7F19C9F6BDEF}" destId="{FF48285C-ED4D-40DD-9C4E-3881BD3DDA8B}" srcOrd="1" destOrd="0" presId="urn:microsoft.com/office/officeart/2008/layout/CaptionedPictures"/>
    <dgm:cxn modelId="{87C3B5E4-87BB-420B-AB3C-975BA816D3D1}" type="presParOf" srcId="{909F109F-8BF2-4E55-96A8-7F19C9F6BDEF}" destId="{4E29E5BC-E18D-41FC-8C3B-C4FF3D6E3183}" srcOrd="2" destOrd="0" presId="urn:microsoft.com/office/officeart/2008/layout/CaptionedPictures"/>
    <dgm:cxn modelId="{D264D035-7370-4F6A-B34F-651849DA089B}" type="presParOf" srcId="{4E29E5BC-E18D-41FC-8C3B-C4FF3D6E3183}" destId="{8F692B3E-F5B8-4D0A-9A33-A8CA300BA5D4}" srcOrd="0" destOrd="0" presId="urn:microsoft.com/office/officeart/2008/layout/CaptionedPictures"/>
    <dgm:cxn modelId="{E624C4B1-8505-4968-9F0C-07A6C3925BFC}" type="presParOf" srcId="{4E29E5BC-E18D-41FC-8C3B-C4FF3D6E3183}" destId="{E9F06033-D4D0-4DD1-B330-22B2A187D06A}" srcOrd="1" destOrd="0" presId="urn:microsoft.com/office/officeart/2008/layout/CaptionedPictures"/>
    <dgm:cxn modelId="{B62A1AC5-CDDB-4068-AF6C-1DE29B4F304B}" type="presParOf" srcId="{0172249E-81B0-43FD-BCDF-F0C00A02A139}" destId="{B8412269-A754-45BF-969B-9277D783B102}" srcOrd="3" destOrd="0" presId="urn:microsoft.com/office/officeart/2008/layout/CaptionedPictures"/>
    <dgm:cxn modelId="{36EAAA01-F64B-4289-A53F-DF887698FC88}" type="presParOf" srcId="{0172249E-81B0-43FD-BCDF-F0C00A02A139}" destId="{29481A17-E88D-45DA-A409-833FE8826372}" srcOrd="4" destOrd="0" presId="urn:microsoft.com/office/officeart/2008/layout/CaptionedPictures"/>
    <dgm:cxn modelId="{A4036E0F-855E-423A-A205-A9BEE4E42A83}" type="presParOf" srcId="{29481A17-E88D-45DA-A409-833FE8826372}" destId="{85A8A44B-960A-45A0-8A21-452A3B4D2B9B}" srcOrd="0" destOrd="0" presId="urn:microsoft.com/office/officeart/2008/layout/CaptionedPictures"/>
    <dgm:cxn modelId="{C49F50B9-ABB0-42AF-8D63-2C67F9ED5DCF}" type="presParOf" srcId="{29481A17-E88D-45DA-A409-833FE8826372}" destId="{E69D0BD5-9C7A-46EE-B536-09AA07E1DA5D}" srcOrd="1" destOrd="0" presId="urn:microsoft.com/office/officeart/2008/layout/CaptionedPictures"/>
    <dgm:cxn modelId="{7924DD8C-75C6-44F8-83AE-658ED29A72F3}" type="presParOf" srcId="{29481A17-E88D-45DA-A409-833FE8826372}" destId="{78304E63-B2A0-4F9C-88AC-C694A22DDC98}" srcOrd="2" destOrd="0" presId="urn:microsoft.com/office/officeart/2008/layout/CaptionedPictures"/>
    <dgm:cxn modelId="{9915D747-F6A6-4BC0-BF83-0AAB12FFC4E9}" type="presParOf" srcId="{78304E63-B2A0-4F9C-88AC-C694A22DDC98}" destId="{26507C7C-EDCC-423B-865F-7CA363645C7B}" srcOrd="0" destOrd="0" presId="urn:microsoft.com/office/officeart/2008/layout/CaptionedPictures"/>
    <dgm:cxn modelId="{A010756B-BE34-4F51-85D9-70127DB7376D}" type="presParOf" srcId="{78304E63-B2A0-4F9C-88AC-C694A22DDC98}" destId="{18672A40-BC94-4204-9833-5A1904CD9211}" srcOrd="1" destOrd="0" presId="urn:microsoft.com/office/officeart/2008/layout/CaptionedPictures"/>
    <dgm:cxn modelId="{73A65DC0-C979-49CC-9F9E-C2924DED13C7}" type="presParOf" srcId="{0172249E-81B0-43FD-BCDF-F0C00A02A139}" destId="{79FFD7F2-B9E4-42E6-B366-D8836B07A2AE}" srcOrd="5" destOrd="0" presId="urn:microsoft.com/office/officeart/2008/layout/CaptionedPictures"/>
    <dgm:cxn modelId="{4B1864B0-FC0D-4D83-9B50-B0C540F2782D}" type="presParOf" srcId="{0172249E-81B0-43FD-BCDF-F0C00A02A139}" destId="{775E8100-932F-4CA7-9CA3-78AFA4761291}" srcOrd="6" destOrd="0" presId="urn:microsoft.com/office/officeart/2008/layout/CaptionedPictures"/>
    <dgm:cxn modelId="{B08C22B9-CB3D-4788-BC9F-90454298237F}" type="presParOf" srcId="{775E8100-932F-4CA7-9CA3-78AFA4761291}" destId="{C88354D3-C700-46EF-BEA1-9125D0EE4C18}" srcOrd="0" destOrd="0" presId="urn:microsoft.com/office/officeart/2008/layout/CaptionedPictures"/>
    <dgm:cxn modelId="{9AED27E9-ABD2-4E79-A557-7E2A5D7F9787}" type="presParOf" srcId="{775E8100-932F-4CA7-9CA3-78AFA4761291}" destId="{220273A2-5AB8-4B1E-BB7F-71EFE1FB23A0}" srcOrd="1" destOrd="0" presId="urn:microsoft.com/office/officeart/2008/layout/CaptionedPictures"/>
    <dgm:cxn modelId="{BDF80253-1515-4655-B503-D59A0E05B0F8}" type="presParOf" srcId="{775E8100-932F-4CA7-9CA3-78AFA4761291}" destId="{31151E22-0AA9-4A78-AC44-E74EA8440048}" srcOrd="2" destOrd="0" presId="urn:microsoft.com/office/officeart/2008/layout/CaptionedPictures"/>
    <dgm:cxn modelId="{BA7E782F-CDED-46F9-A926-E3F1FF8D6FBB}" type="presParOf" srcId="{31151E22-0AA9-4A78-AC44-E74EA8440048}" destId="{42F50D93-990A-48BF-80D8-3A8F01CAA0A0}" srcOrd="0" destOrd="0" presId="urn:microsoft.com/office/officeart/2008/layout/CaptionedPictures"/>
    <dgm:cxn modelId="{685C5A0A-33A9-43FB-B716-28FAF964DBC5}" type="presParOf" srcId="{31151E22-0AA9-4A78-AC44-E74EA8440048}" destId="{E254B7C7-A162-450A-9777-22342F293F19}" srcOrd="1" destOrd="0" presId="urn:microsoft.com/office/officeart/2008/layout/CaptionedPictures"/>
    <dgm:cxn modelId="{EC877E37-AFE2-44C4-B90E-D9F7F3D74410}" type="presParOf" srcId="{0172249E-81B0-43FD-BCDF-F0C00A02A139}" destId="{56668D27-9E19-4B47-8370-65FB03A85DE8}" srcOrd="7" destOrd="0" presId="urn:microsoft.com/office/officeart/2008/layout/CaptionedPictures"/>
    <dgm:cxn modelId="{E18DE1FA-8E9B-48BE-9D6E-E1F1396A379E}" type="presParOf" srcId="{0172249E-81B0-43FD-BCDF-F0C00A02A139}" destId="{47B13ED4-69B0-41C6-9108-CAA88106501C}" srcOrd="8" destOrd="0" presId="urn:microsoft.com/office/officeart/2008/layout/CaptionedPictures"/>
    <dgm:cxn modelId="{96B17475-CC26-484F-A450-25D25E8C8EFA}" type="presParOf" srcId="{47B13ED4-69B0-41C6-9108-CAA88106501C}" destId="{1CB2EB21-DDE4-47D7-A21F-C6601F7C5D06}" srcOrd="0" destOrd="0" presId="urn:microsoft.com/office/officeart/2008/layout/CaptionedPictures"/>
    <dgm:cxn modelId="{A240B015-52FB-43E9-B9C1-1F712C273F72}" type="presParOf" srcId="{47B13ED4-69B0-41C6-9108-CAA88106501C}" destId="{9503DA19-754C-4FD9-99F7-571B4CF2F6CD}" srcOrd="1" destOrd="0" presId="urn:microsoft.com/office/officeart/2008/layout/CaptionedPictures"/>
    <dgm:cxn modelId="{A3657D8D-F6E7-48AB-8777-FA125D9B2D18}" type="presParOf" srcId="{47B13ED4-69B0-41C6-9108-CAA88106501C}" destId="{A2949747-B39C-4D59-AE6B-FFB030764368}" srcOrd="2" destOrd="0" presId="urn:microsoft.com/office/officeart/2008/layout/CaptionedPictures"/>
    <dgm:cxn modelId="{132E6632-11F1-445F-BD60-677A24237A25}" type="presParOf" srcId="{A2949747-B39C-4D59-AE6B-FFB030764368}" destId="{3341173D-BEB0-40E1-8D99-630CC7E427CB}" srcOrd="0" destOrd="0" presId="urn:microsoft.com/office/officeart/2008/layout/CaptionedPictures"/>
    <dgm:cxn modelId="{3108E021-53B2-4B8C-9946-36E2C00E4F0F}" type="presParOf" srcId="{A2949747-B39C-4D59-AE6B-FFB030764368}" destId="{1706B5BF-36C1-46B2-8DA3-16E5A6847E13}" srcOrd="1" destOrd="0" presId="urn:microsoft.com/office/officeart/2008/layout/CaptionedPictures"/>
    <dgm:cxn modelId="{02EDC0BE-4176-4DDF-8059-DD17CD06A39A}" type="presParOf" srcId="{0172249E-81B0-43FD-BCDF-F0C00A02A139}" destId="{F3DEAE43-1F51-4F5C-B172-D4C56DDBF8B5}" srcOrd="9" destOrd="0" presId="urn:microsoft.com/office/officeart/2008/layout/CaptionedPictures"/>
    <dgm:cxn modelId="{2A997464-2B5C-4CAC-8D00-84CD0291DF16}" type="presParOf" srcId="{0172249E-81B0-43FD-BCDF-F0C00A02A139}" destId="{1E47D9BA-DDBC-4AD8-9C03-437E49966FA6}" srcOrd="10" destOrd="0" presId="urn:microsoft.com/office/officeart/2008/layout/CaptionedPictures"/>
    <dgm:cxn modelId="{C62007C2-D439-4F22-94E6-20E7F0B19321}" type="presParOf" srcId="{1E47D9BA-DDBC-4AD8-9C03-437E49966FA6}" destId="{31228A63-B5F6-446F-B11C-66D69E6EC22C}" srcOrd="0" destOrd="0" presId="urn:microsoft.com/office/officeart/2008/layout/CaptionedPictures"/>
    <dgm:cxn modelId="{E2A328CA-47EC-415D-8F70-A15A825CE905}" type="presParOf" srcId="{1E47D9BA-DDBC-4AD8-9C03-437E49966FA6}" destId="{E8EECBD0-D5A2-44F7-8BA8-F54D8DC51238}" srcOrd="1" destOrd="0" presId="urn:microsoft.com/office/officeart/2008/layout/CaptionedPictures"/>
    <dgm:cxn modelId="{72197510-01D9-4B62-8AA9-9BD05C5052C4}" type="presParOf" srcId="{1E47D9BA-DDBC-4AD8-9C03-437E49966FA6}" destId="{8FE3CE7C-CE72-42C4-89C3-9A7E5893415A}" srcOrd="2" destOrd="0" presId="urn:microsoft.com/office/officeart/2008/layout/CaptionedPictures"/>
    <dgm:cxn modelId="{2FAD0B4C-FEF0-4134-BE2A-D8977AF6E95E}" type="presParOf" srcId="{8FE3CE7C-CE72-42C4-89C3-9A7E5893415A}" destId="{12F3C799-2C1F-48C4-A21C-6277C5FC203D}" srcOrd="0" destOrd="0" presId="urn:microsoft.com/office/officeart/2008/layout/CaptionedPictures"/>
    <dgm:cxn modelId="{1420BC40-0F81-4E0F-B0C0-E1766B123815}" type="presParOf" srcId="{8FE3CE7C-CE72-42C4-89C3-9A7E5893415A}" destId="{E305F629-0823-47EC-AFBE-99613EB55972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D93A9D-434D-4ABA-810F-C3A71C8E618B}" type="doc">
      <dgm:prSet loTypeId="urn:microsoft.com/office/officeart/2008/layout/Square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F36EFD-26B9-4BC5-B3BC-34853E13939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Isotope</a:t>
          </a:r>
        </a:p>
      </dgm:t>
    </dgm:pt>
    <dgm:pt modelId="{813D7FAB-8D8A-4435-84A9-83EEB10C4117}" type="parTrans" cxnId="{DBF4B6CC-FDCB-48D4-BB70-562211045486}">
      <dgm:prSet/>
      <dgm:spPr/>
      <dgm:t>
        <a:bodyPr/>
        <a:lstStyle/>
        <a:p>
          <a:endParaRPr lang="en-US"/>
        </a:p>
      </dgm:t>
    </dgm:pt>
    <dgm:pt modelId="{E233F77E-250E-4372-B1EE-BF211CAB9E4B}" type="sibTrans" cxnId="{DBF4B6CC-FDCB-48D4-BB70-562211045486}">
      <dgm:prSet/>
      <dgm:spPr/>
      <dgm:t>
        <a:bodyPr/>
        <a:lstStyle/>
        <a:p>
          <a:endParaRPr lang="en-US"/>
        </a:p>
      </dgm:t>
    </dgm:pt>
    <dgm:pt modelId="{72042891-82E2-41B8-971C-157E6C45450F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bg1"/>
              </a:solidFill>
            </a:rPr>
            <a:t>Uranium:</a:t>
          </a:r>
        </a:p>
      </dgm:t>
    </dgm:pt>
    <dgm:pt modelId="{EF550534-752A-4FB8-BA6B-99F1C1B9DCFA}" type="parTrans" cxnId="{94B8AA92-3B94-4A47-81B5-E8AB2D3206E0}">
      <dgm:prSet/>
      <dgm:spPr/>
      <dgm:t>
        <a:bodyPr/>
        <a:lstStyle/>
        <a:p>
          <a:endParaRPr lang="en-US"/>
        </a:p>
      </dgm:t>
    </dgm:pt>
    <dgm:pt modelId="{DFF51E7D-F733-4C9B-A771-0717EC90D7E2}" type="sibTrans" cxnId="{94B8AA92-3B94-4A47-81B5-E8AB2D3206E0}">
      <dgm:prSet/>
      <dgm:spPr/>
      <dgm:t>
        <a:bodyPr/>
        <a:lstStyle/>
        <a:p>
          <a:endParaRPr lang="en-US"/>
        </a:p>
      </dgm:t>
    </dgm:pt>
    <dgm:pt modelId="{7640FA62-D33F-49C1-9AFC-B27D9086CD7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Application</a:t>
          </a:r>
        </a:p>
      </dgm:t>
    </dgm:pt>
    <dgm:pt modelId="{61B69607-5C44-430A-B7C5-F7B210372AAB}" type="parTrans" cxnId="{48585D1F-159A-41B8-8D09-56D55711D39A}">
      <dgm:prSet/>
      <dgm:spPr/>
      <dgm:t>
        <a:bodyPr/>
        <a:lstStyle/>
        <a:p>
          <a:endParaRPr lang="en-US"/>
        </a:p>
      </dgm:t>
    </dgm:pt>
    <dgm:pt modelId="{F459A6CC-387E-40FB-A218-B7C1E861B936}" type="sibTrans" cxnId="{48585D1F-159A-41B8-8D09-56D55711D39A}">
      <dgm:prSet/>
      <dgm:spPr/>
      <dgm:t>
        <a:bodyPr/>
        <a:lstStyle/>
        <a:p>
          <a:endParaRPr lang="en-US"/>
        </a:p>
      </dgm:t>
    </dgm:pt>
    <dgm:pt modelId="{C923BCCC-B801-4878-A0A0-D33703A6EDE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Treatment of </a:t>
          </a:r>
          <a:r>
            <a:rPr lang="en-US" dirty="0" err="1">
              <a:solidFill>
                <a:schemeClr val="bg1"/>
              </a:solidFill>
            </a:rPr>
            <a:t>goitre</a:t>
          </a:r>
          <a:r>
            <a:rPr lang="en-US" dirty="0">
              <a:solidFill>
                <a:schemeClr val="bg1"/>
              </a:solidFill>
            </a:rPr>
            <a:t>.</a:t>
          </a:r>
        </a:p>
      </dgm:t>
    </dgm:pt>
    <dgm:pt modelId="{FAABDCB1-D10B-4850-962A-5AE3FB24D2DC}" type="parTrans" cxnId="{5D80D4B5-9325-444B-98CD-F8222085939A}">
      <dgm:prSet/>
      <dgm:spPr/>
      <dgm:t>
        <a:bodyPr/>
        <a:lstStyle/>
        <a:p>
          <a:endParaRPr lang="en-US"/>
        </a:p>
      </dgm:t>
    </dgm:pt>
    <dgm:pt modelId="{30CC4DD3-2510-400A-A643-2B0A6B599DFB}" type="sibTrans" cxnId="{5D80D4B5-9325-444B-98CD-F8222085939A}">
      <dgm:prSet/>
      <dgm:spPr/>
      <dgm:t>
        <a:bodyPr/>
        <a:lstStyle/>
        <a:p>
          <a:endParaRPr lang="en-US"/>
        </a:p>
      </dgm:t>
    </dgm:pt>
    <dgm:pt modelId="{03DD0721-0BCE-4DE7-85D3-75CB4574D2F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bg1"/>
              </a:solidFill>
            </a:rPr>
            <a:t>Cobalt:</a:t>
          </a:r>
        </a:p>
      </dgm:t>
    </dgm:pt>
    <dgm:pt modelId="{3C41EBD4-AFFF-4D1F-BAF0-D5BBCEE334EF}" type="parTrans" cxnId="{99545897-6A39-4296-B18D-807E4903FAE0}">
      <dgm:prSet/>
      <dgm:spPr/>
      <dgm:t>
        <a:bodyPr/>
        <a:lstStyle/>
        <a:p>
          <a:endParaRPr lang="en-US"/>
        </a:p>
      </dgm:t>
    </dgm:pt>
    <dgm:pt modelId="{4B974AE7-3E58-48DD-8EB0-CE78883788D1}" type="sibTrans" cxnId="{99545897-6A39-4296-B18D-807E4903FAE0}">
      <dgm:prSet/>
      <dgm:spPr/>
      <dgm:t>
        <a:bodyPr/>
        <a:lstStyle/>
        <a:p>
          <a:endParaRPr lang="en-US"/>
        </a:p>
      </dgm:t>
    </dgm:pt>
    <dgm:pt modelId="{68D07FC4-8D22-4C53-A5A3-FEBA9238657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bg1"/>
              </a:solidFill>
            </a:rPr>
            <a:t>Iodine:</a:t>
          </a:r>
        </a:p>
      </dgm:t>
    </dgm:pt>
    <dgm:pt modelId="{DE2C3733-DE47-40E0-82A9-3FA0A91FB7A4}" type="parTrans" cxnId="{C734CB9A-B5B3-47FE-9CB2-3E53CD0E8E38}">
      <dgm:prSet/>
      <dgm:spPr/>
      <dgm:t>
        <a:bodyPr/>
        <a:lstStyle/>
        <a:p>
          <a:endParaRPr lang="en-US"/>
        </a:p>
      </dgm:t>
    </dgm:pt>
    <dgm:pt modelId="{A286CD98-8B41-4087-B873-B3340EE51C9D}" type="sibTrans" cxnId="{C734CB9A-B5B3-47FE-9CB2-3E53CD0E8E38}">
      <dgm:prSet/>
      <dgm:spPr/>
      <dgm:t>
        <a:bodyPr/>
        <a:lstStyle/>
        <a:p>
          <a:endParaRPr lang="en-US"/>
        </a:p>
      </dgm:t>
    </dgm:pt>
    <dgm:pt modelId="{EED7F7C0-AA97-4F01-A27C-6BFEC76D673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>
              <a:solidFill>
                <a:schemeClr val="bg1"/>
              </a:solidFill>
            </a:rPr>
            <a:t>Carbon:</a:t>
          </a:r>
        </a:p>
      </dgm:t>
    </dgm:pt>
    <dgm:pt modelId="{9C029048-F401-47A3-BEC9-7AECD5B952B1}" type="parTrans" cxnId="{A824163B-2475-468B-8EC6-A18EA4B14AB4}">
      <dgm:prSet/>
      <dgm:spPr/>
      <dgm:t>
        <a:bodyPr/>
        <a:lstStyle/>
        <a:p>
          <a:endParaRPr lang="en-US"/>
        </a:p>
      </dgm:t>
    </dgm:pt>
    <dgm:pt modelId="{6F24E044-1511-4C68-8CCC-44FC92D7EE3D}" type="sibTrans" cxnId="{A824163B-2475-468B-8EC6-A18EA4B14AB4}">
      <dgm:prSet/>
      <dgm:spPr/>
      <dgm:t>
        <a:bodyPr/>
        <a:lstStyle/>
        <a:p>
          <a:endParaRPr lang="en-US"/>
        </a:p>
      </dgm:t>
    </dgm:pt>
    <dgm:pt modelId="{A540C849-735B-4AC7-BD97-D3E473ADDAF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Calculation of age of earth</a:t>
          </a:r>
        </a:p>
      </dgm:t>
    </dgm:pt>
    <dgm:pt modelId="{4D2EEAF7-65D1-4C39-A950-7F98A57DA9A5}" type="parTrans" cxnId="{7B883B41-59D9-4A8C-BDA1-45E23A4148A6}">
      <dgm:prSet/>
      <dgm:spPr/>
      <dgm:t>
        <a:bodyPr/>
        <a:lstStyle/>
        <a:p>
          <a:endParaRPr lang="en-US"/>
        </a:p>
      </dgm:t>
    </dgm:pt>
    <dgm:pt modelId="{72455A38-59B7-4002-A80E-977AA3F29A83}" type="sibTrans" cxnId="{7B883B41-59D9-4A8C-BDA1-45E23A4148A6}">
      <dgm:prSet/>
      <dgm:spPr/>
      <dgm:t>
        <a:bodyPr/>
        <a:lstStyle/>
        <a:p>
          <a:endParaRPr lang="en-US"/>
        </a:p>
      </dgm:t>
    </dgm:pt>
    <dgm:pt modelId="{D0699D7B-D2C8-4E5A-AC03-E967414E293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Treatment of cancer.</a:t>
          </a:r>
        </a:p>
      </dgm:t>
    </dgm:pt>
    <dgm:pt modelId="{BC551949-80A6-464E-AAA1-D0A65886291E}" type="parTrans" cxnId="{D864F635-1919-4EEF-8112-A91C009FEA3A}">
      <dgm:prSet/>
      <dgm:spPr/>
      <dgm:t>
        <a:bodyPr/>
        <a:lstStyle/>
        <a:p>
          <a:endParaRPr lang="en-US"/>
        </a:p>
      </dgm:t>
    </dgm:pt>
    <dgm:pt modelId="{6BC4064F-8C7D-43E1-B130-A93FDD2E607B}" type="sibTrans" cxnId="{D864F635-1919-4EEF-8112-A91C009FEA3A}">
      <dgm:prSet/>
      <dgm:spPr/>
      <dgm:t>
        <a:bodyPr/>
        <a:lstStyle/>
        <a:p>
          <a:endParaRPr lang="en-US"/>
        </a:p>
      </dgm:t>
    </dgm:pt>
    <dgm:pt modelId="{2EAF8C2C-4741-4781-871D-D1AC2D2223C9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Fuel in nuclear reactors.</a:t>
          </a:r>
        </a:p>
      </dgm:t>
    </dgm:pt>
    <dgm:pt modelId="{3254F20F-5E5F-4C4B-BAFF-F833F8E0855F}" type="parTrans" cxnId="{60A951C6-9D40-41AD-A4BD-C9FBEE1D82E9}">
      <dgm:prSet/>
      <dgm:spPr/>
      <dgm:t>
        <a:bodyPr/>
        <a:lstStyle/>
        <a:p>
          <a:endParaRPr lang="en-US"/>
        </a:p>
      </dgm:t>
    </dgm:pt>
    <dgm:pt modelId="{E98BC13A-B348-4718-8FFB-01665AD6578A}" type="sibTrans" cxnId="{60A951C6-9D40-41AD-A4BD-C9FBEE1D82E9}">
      <dgm:prSet/>
      <dgm:spPr/>
      <dgm:t>
        <a:bodyPr/>
        <a:lstStyle/>
        <a:p>
          <a:endParaRPr lang="en-US"/>
        </a:p>
      </dgm:t>
    </dgm:pt>
    <dgm:pt modelId="{7E008EE8-CE9A-4E00-A92C-EC349703B504}" type="pres">
      <dgm:prSet presAssocID="{7DD93A9D-434D-4ABA-810F-C3A71C8E618B}" presName="layout" presStyleCnt="0">
        <dgm:presLayoutVars>
          <dgm:chMax/>
          <dgm:chPref/>
          <dgm:dir/>
          <dgm:resizeHandles/>
        </dgm:presLayoutVars>
      </dgm:prSet>
      <dgm:spPr/>
    </dgm:pt>
    <dgm:pt modelId="{A44BF925-AD2C-423D-970B-3A7C14905400}" type="pres">
      <dgm:prSet presAssocID="{40F36EFD-26B9-4BC5-B3BC-34853E13939A}" presName="root" presStyleCnt="0">
        <dgm:presLayoutVars>
          <dgm:chMax/>
          <dgm:chPref/>
        </dgm:presLayoutVars>
      </dgm:prSet>
      <dgm:spPr/>
    </dgm:pt>
    <dgm:pt modelId="{D10AEE22-3CF4-4B46-B0AC-26105511C57C}" type="pres">
      <dgm:prSet presAssocID="{40F36EFD-26B9-4BC5-B3BC-34853E13939A}" presName="rootComposite" presStyleCnt="0">
        <dgm:presLayoutVars/>
      </dgm:prSet>
      <dgm:spPr/>
    </dgm:pt>
    <dgm:pt modelId="{19AA188A-5AF6-4BCB-ADC0-FC59135F8372}" type="pres">
      <dgm:prSet presAssocID="{40F36EFD-26B9-4BC5-B3BC-34853E13939A}" presName="ParentAccent" presStyleLbl="alignNode1" presStyleIdx="0" presStyleCnt="2"/>
      <dgm:spPr/>
    </dgm:pt>
    <dgm:pt modelId="{39A00DE3-3F79-486C-8FD3-AC2E5EEE1AF9}" type="pres">
      <dgm:prSet presAssocID="{40F36EFD-26B9-4BC5-B3BC-34853E13939A}" presName="ParentSmallAccent" presStyleLbl="fgAcc1" presStyleIdx="0" presStyleCnt="2"/>
      <dgm:spPr/>
    </dgm:pt>
    <dgm:pt modelId="{185CF4D2-2C0A-4144-B01B-49B7CE0ECE4F}" type="pres">
      <dgm:prSet presAssocID="{40F36EFD-26B9-4BC5-B3BC-34853E13939A}" presName="Parent" presStyleLbl="revTx" presStyleIdx="0" presStyleCnt="10">
        <dgm:presLayoutVars>
          <dgm:chMax/>
          <dgm:chPref val="4"/>
          <dgm:bulletEnabled val="1"/>
        </dgm:presLayoutVars>
      </dgm:prSet>
      <dgm:spPr/>
    </dgm:pt>
    <dgm:pt modelId="{297B3658-7FC0-426E-871B-AA58AD7BD391}" type="pres">
      <dgm:prSet presAssocID="{40F36EFD-26B9-4BC5-B3BC-34853E13939A}" presName="childShape" presStyleCnt="0">
        <dgm:presLayoutVars>
          <dgm:chMax val="0"/>
          <dgm:chPref val="0"/>
        </dgm:presLayoutVars>
      </dgm:prSet>
      <dgm:spPr/>
    </dgm:pt>
    <dgm:pt modelId="{14388342-5E89-4340-910A-4DF10C1A22FA}" type="pres">
      <dgm:prSet presAssocID="{EED7F7C0-AA97-4F01-A27C-6BFEC76D673A}" presName="childComposite" presStyleCnt="0">
        <dgm:presLayoutVars>
          <dgm:chMax val="0"/>
          <dgm:chPref val="0"/>
        </dgm:presLayoutVars>
      </dgm:prSet>
      <dgm:spPr/>
    </dgm:pt>
    <dgm:pt modelId="{068F59BB-0FDB-4C80-B7CE-77282FC05673}" type="pres">
      <dgm:prSet presAssocID="{EED7F7C0-AA97-4F01-A27C-6BFEC76D673A}" presName="ChildAccent" presStyleLbl="solidFgAcc1" presStyleIdx="0" presStyleCnt="8"/>
      <dgm:spPr/>
    </dgm:pt>
    <dgm:pt modelId="{88B75BFF-4B15-422B-AB18-B152909E83EA}" type="pres">
      <dgm:prSet presAssocID="{EED7F7C0-AA97-4F01-A27C-6BFEC76D673A}" presName="Child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B692DC7A-F1B4-431F-8308-A06A590615F5}" type="pres">
      <dgm:prSet presAssocID="{03DD0721-0BCE-4DE7-85D3-75CB4574D2F6}" presName="childComposite" presStyleCnt="0">
        <dgm:presLayoutVars>
          <dgm:chMax val="0"/>
          <dgm:chPref val="0"/>
        </dgm:presLayoutVars>
      </dgm:prSet>
      <dgm:spPr/>
    </dgm:pt>
    <dgm:pt modelId="{86D4674D-C2D8-4411-9A31-DFE43F355A53}" type="pres">
      <dgm:prSet presAssocID="{03DD0721-0BCE-4DE7-85D3-75CB4574D2F6}" presName="ChildAccent" presStyleLbl="solidFgAcc1" presStyleIdx="1" presStyleCnt="8"/>
      <dgm:spPr/>
    </dgm:pt>
    <dgm:pt modelId="{4105DE33-AA22-4DAF-BEB2-0821C8AFEBA0}" type="pres">
      <dgm:prSet presAssocID="{03DD0721-0BCE-4DE7-85D3-75CB4574D2F6}" presName="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5693BD22-27DD-4EB1-8382-4BC0862ED3E6}" type="pres">
      <dgm:prSet presAssocID="{68D07FC4-8D22-4C53-A5A3-FEBA92386579}" presName="childComposite" presStyleCnt="0">
        <dgm:presLayoutVars>
          <dgm:chMax val="0"/>
          <dgm:chPref val="0"/>
        </dgm:presLayoutVars>
      </dgm:prSet>
      <dgm:spPr/>
    </dgm:pt>
    <dgm:pt modelId="{CE4FADDE-24E2-4BA8-ACC0-342B9028CDA6}" type="pres">
      <dgm:prSet presAssocID="{68D07FC4-8D22-4C53-A5A3-FEBA92386579}" presName="ChildAccent" presStyleLbl="solidFgAcc1" presStyleIdx="2" presStyleCnt="8"/>
      <dgm:spPr/>
    </dgm:pt>
    <dgm:pt modelId="{2E46A1CE-CCFA-4C89-BF84-385E16A298FD}" type="pres">
      <dgm:prSet presAssocID="{68D07FC4-8D22-4C53-A5A3-FEBA92386579}" presName="Child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D2D4A52F-0D7B-4FE0-B057-BB1942E37A3F}" type="pres">
      <dgm:prSet presAssocID="{72042891-82E2-41B8-971C-157E6C45450F}" presName="childComposite" presStyleCnt="0">
        <dgm:presLayoutVars>
          <dgm:chMax val="0"/>
          <dgm:chPref val="0"/>
        </dgm:presLayoutVars>
      </dgm:prSet>
      <dgm:spPr/>
    </dgm:pt>
    <dgm:pt modelId="{156BAA29-39C2-417F-A290-631C1EFEB473}" type="pres">
      <dgm:prSet presAssocID="{72042891-82E2-41B8-971C-157E6C45450F}" presName="ChildAccent" presStyleLbl="solidFgAcc1" presStyleIdx="3" presStyleCnt="8"/>
      <dgm:spPr/>
    </dgm:pt>
    <dgm:pt modelId="{AAF9A5D9-B426-4AB1-9A2B-3517FED60B0B}" type="pres">
      <dgm:prSet presAssocID="{72042891-82E2-41B8-971C-157E6C45450F}" presName="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DC0F6D0C-ACA2-4D9E-B093-A4E31ECAD031}" type="pres">
      <dgm:prSet presAssocID="{7640FA62-D33F-49C1-9AFC-B27D9086CD7D}" presName="root" presStyleCnt="0">
        <dgm:presLayoutVars>
          <dgm:chMax/>
          <dgm:chPref/>
        </dgm:presLayoutVars>
      </dgm:prSet>
      <dgm:spPr/>
    </dgm:pt>
    <dgm:pt modelId="{257243E5-01D8-41A6-BF02-56F24AA17ED9}" type="pres">
      <dgm:prSet presAssocID="{7640FA62-D33F-49C1-9AFC-B27D9086CD7D}" presName="rootComposite" presStyleCnt="0">
        <dgm:presLayoutVars/>
      </dgm:prSet>
      <dgm:spPr/>
    </dgm:pt>
    <dgm:pt modelId="{66FB58E5-78D9-4528-A5F0-6BB26D6C2C11}" type="pres">
      <dgm:prSet presAssocID="{7640FA62-D33F-49C1-9AFC-B27D9086CD7D}" presName="ParentAccent" presStyleLbl="alignNode1" presStyleIdx="1" presStyleCnt="2"/>
      <dgm:spPr/>
    </dgm:pt>
    <dgm:pt modelId="{E198E0C7-B241-45C4-90BC-3473FCDEA2E6}" type="pres">
      <dgm:prSet presAssocID="{7640FA62-D33F-49C1-9AFC-B27D9086CD7D}" presName="ParentSmallAccent" presStyleLbl="fgAcc1" presStyleIdx="1" presStyleCnt="2"/>
      <dgm:spPr/>
    </dgm:pt>
    <dgm:pt modelId="{BDF9D8D2-30F7-40A3-B13B-66540535BCCA}" type="pres">
      <dgm:prSet presAssocID="{7640FA62-D33F-49C1-9AFC-B27D9086CD7D}" presName="Parent" presStyleLbl="revTx" presStyleIdx="5" presStyleCnt="10">
        <dgm:presLayoutVars>
          <dgm:chMax/>
          <dgm:chPref val="4"/>
          <dgm:bulletEnabled val="1"/>
        </dgm:presLayoutVars>
      </dgm:prSet>
      <dgm:spPr/>
    </dgm:pt>
    <dgm:pt modelId="{71AC0189-4462-4A6B-BDE9-9DBDC54BD051}" type="pres">
      <dgm:prSet presAssocID="{7640FA62-D33F-49C1-9AFC-B27D9086CD7D}" presName="childShape" presStyleCnt="0">
        <dgm:presLayoutVars>
          <dgm:chMax val="0"/>
          <dgm:chPref val="0"/>
        </dgm:presLayoutVars>
      </dgm:prSet>
      <dgm:spPr/>
    </dgm:pt>
    <dgm:pt modelId="{9D462E9B-B66E-46D3-864F-695C86F30D66}" type="pres">
      <dgm:prSet presAssocID="{C923BCCC-B801-4878-A0A0-D33703A6EDED}" presName="childComposite" presStyleCnt="0">
        <dgm:presLayoutVars>
          <dgm:chMax val="0"/>
          <dgm:chPref val="0"/>
        </dgm:presLayoutVars>
      </dgm:prSet>
      <dgm:spPr/>
    </dgm:pt>
    <dgm:pt modelId="{DE616AE3-2464-4354-9470-27A7EB44193E}" type="pres">
      <dgm:prSet presAssocID="{C923BCCC-B801-4878-A0A0-D33703A6EDED}" presName="ChildAccent" presStyleLbl="solidFgAcc1" presStyleIdx="4" presStyleCnt="8"/>
      <dgm:spPr/>
    </dgm:pt>
    <dgm:pt modelId="{0E249DF4-2EEB-4D77-8E83-E36C7279E47D}" type="pres">
      <dgm:prSet presAssocID="{C923BCCC-B801-4878-A0A0-D33703A6EDED}" presName="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33E64B07-6A08-40DC-B6CA-370331371460}" type="pres">
      <dgm:prSet presAssocID="{A540C849-735B-4AC7-BD97-D3E473ADDAFD}" presName="childComposite" presStyleCnt="0">
        <dgm:presLayoutVars>
          <dgm:chMax val="0"/>
          <dgm:chPref val="0"/>
        </dgm:presLayoutVars>
      </dgm:prSet>
      <dgm:spPr/>
    </dgm:pt>
    <dgm:pt modelId="{96370938-4FC7-4DBB-B643-A139797C0886}" type="pres">
      <dgm:prSet presAssocID="{A540C849-735B-4AC7-BD97-D3E473ADDAFD}" presName="ChildAccent" presStyleLbl="solidFgAcc1" presStyleIdx="5" presStyleCnt="8"/>
      <dgm:spPr/>
    </dgm:pt>
    <dgm:pt modelId="{A360CFC7-096D-4EA4-AC22-85D6AB700882}" type="pres">
      <dgm:prSet presAssocID="{A540C849-735B-4AC7-BD97-D3E473ADDAFD}" presName="Child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2D2EC06D-D781-47C8-81C1-AA2ADD7DCC40}" type="pres">
      <dgm:prSet presAssocID="{D0699D7B-D2C8-4E5A-AC03-E967414E2932}" presName="childComposite" presStyleCnt="0">
        <dgm:presLayoutVars>
          <dgm:chMax val="0"/>
          <dgm:chPref val="0"/>
        </dgm:presLayoutVars>
      </dgm:prSet>
      <dgm:spPr/>
    </dgm:pt>
    <dgm:pt modelId="{C7BE826A-3858-4026-9E46-074AD42EF131}" type="pres">
      <dgm:prSet presAssocID="{D0699D7B-D2C8-4E5A-AC03-E967414E2932}" presName="ChildAccent" presStyleLbl="solidFgAcc1" presStyleIdx="6" presStyleCnt="8"/>
      <dgm:spPr/>
    </dgm:pt>
    <dgm:pt modelId="{EE1855AB-BD64-482F-A666-23E237EEE9CE}" type="pres">
      <dgm:prSet presAssocID="{D0699D7B-D2C8-4E5A-AC03-E967414E2932}" presName="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47248DC1-4367-4222-81BC-26AC074DDE7A}" type="pres">
      <dgm:prSet presAssocID="{2EAF8C2C-4741-4781-871D-D1AC2D2223C9}" presName="childComposite" presStyleCnt="0">
        <dgm:presLayoutVars>
          <dgm:chMax val="0"/>
          <dgm:chPref val="0"/>
        </dgm:presLayoutVars>
      </dgm:prSet>
      <dgm:spPr/>
    </dgm:pt>
    <dgm:pt modelId="{A745EFAF-118B-4C33-8AFF-22B3E0A0D8F0}" type="pres">
      <dgm:prSet presAssocID="{2EAF8C2C-4741-4781-871D-D1AC2D2223C9}" presName="ChildAccent" presStyleLbl="solidFgAcc1" presStyleIdx="7" presStyleCnt="8"/>
      <dgm:spPr/>
    </dgm:pt>
    <dgm:pt modelId="{CD033138-BC48-496A-8630-4F655D20E2DC}" type="pres">
      <dgm:prSet presAssocID="{2EAF8C2C-4741-4781-871D-D1AC2D2223C9}" presName="Child" presStyleLbl="revTx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EB851CFB-BA53-44B8-AF65-2864021CB2AA}" type="presOf" srcId="{2EAF8C2C-4741-4781-871D-D1AC2D2223C9}" destId="{CD033138-BC48-496A-8630-4F655D20E2DC}" srcOrd="0" destOrd="0" presId="urn:microsoft.com/office/officeart/2008/layout/SquareAccentList"/>
    <dgm:cxn modelId="{9FFF8324-DF36-4DA9-9466-0C31A072E50D}" type="presOf" srcId="{EED7F7C0-AA97-4F01-A27C-6BFEC76D673A}" destId="{88B75BFF-4B15-422B-AB18-B152909E83EA}" srcOrd="0" destOrd="0" presId="urn:microsoft.com/office/officeart/2008/layout/SquareAccentList"/>
    <dgm:cxn modelId="{3FB83A76-B46C-4941-BEE6-6F73C1F75D15}" type="presOf" srcId="{D0699D7B-D2C8-4E5A-AC03-E967414E2932}" destId="{EE1855AB-BD64-482F-A666-23E237EEE9CE}" srcOrd="0" destOrd="0" presId="urn:microsoft.com/office/officeart/2008/layout/SquareAccentList"/>
    <dgm:cxn modelId="{023B3CC0-54A9-434C-ADD6-59BFAFD73547}" type="presOf" srcId="{72042891-82E2-41B8-971C-157E6C45450F}" destId="{AAF9A5D9-B426-4AB1-9A2B-3517FED60B0B}" srcOrd="0" destOrd="0" presId="urn:microsoft.com/office/officeart/2008/layout/SquareAccentList"/>
    <dgm:cxn modelId="{A6B9A6B0-A493-4F44-91F1-364BA5586E76}" type="presOf" srcId="{40F36EFD-26B9-4BC5-B3BC-34853E13939A}" destId="{185CF4D2-2C0A-4144-B01B-49B7CE0ECE4F}" srcOrd="0" destOrd="0" presId="urn:microsoft.com/office/officeart/2008/layout/SquareAccentList"/>
    <dgm:cxn modelId="{C734CB9A-B5B3-47FE-9CB2-3E53CD0E8E38}" srcId="{40F36EFD-26B9-4BC5-B3BC-34853E13939A}" destId="{68D07FC4-8D22-4C53-A5A3-FEBA92386579}" srcOrd="2" destOrd="0" parTransId="{DE2C3733-DE47-40E0-82A9-3FA0A91FB7A4}" sibTransId="{A286CD98-8B41-4087-B873-B3340EE51C9D}"/>
    <dgm:cxn modelId="{48585D1F-159A-41B8-8D09-56D55711D39A}" srcId="{7DD93A9D-434D-4ABA-810F-C3A71C8E618B}" destId="{7640FA62-D33F-49C1-9AFC-B27D9086CD7D}" srcOrd="1" destOrd="0" parTransId="{61B69607-5C44-430A-B7C5-F7B210372AAB}" sibTransId="{F459A6CC-387E-40FB-A218-B7C1E861B936}"/>
    <dgm:cxn modelId="{60A951C6-9D40-41AD-A4BD-C9FBEE1D82E9}" srcId="{7640FA62-D33F-49C1-9AFC-B27D9086CD7D}" destId="{2EAF8C2C-4741-4781-871D-D1AC2D2223C9}" srcOrd="3" destOrd="0" parTransId="{3254F20F-5E5F-4C4B-BAFF-F833F8E0855F}" sibTransId="{E98BC13A-B348-4718-8FFB-01665AD6578A}"/>
    <dgm:cxn modelId="{94B8AA92-3B94-4A47-81B5-E8AB2D3206E0}" srcId="{40F36EFD-26B9-4BC5-B3BC-34853E13939A}" destId="{72042891-82E2-41B8-971C-157E6C45450F}" srcOrd="3" destOrd="0" parTransId="{EF550534-752A-4FB8-BA6B-99F1C1B9DCFA}" sibTransId="{DFF51E7D-F733-4C9B-A771-0717EC90D7E2}"/>
    <dgm:cxn modelId="{EDB09160-3F30-4804-A7F0-81C4F81A461A}" type="presOf" srcId="{7640FA62-D33F-49C1-9AFC-B27D9086CD7D}" destId="{BDF9D8D2-30F7-40A3-B13B-66540535BCCA}" srcOrd="0" destOrd="0" presId="urn:microsoft.com/office/officeart/2008/layout/SquareAccentList"/>
    <dgm:cxn modelId="{243C4B33-08C5-4C77-8BD6-55C51885BD1F}" type="presOf" srcId="{C923BCCC-B801-4878-A0A0-D33703A6EDED}" destId="{0E249DF4-2EEB-4D77-8E83-E36C7279E47D}" srcOrd="0" destOrd="0" presId="urn:microsoft.com/office/officeart/2008/layout/SquareAccentList"/>
    <dgm:cxn modelId="{D864F635-1919-4EEF-8112-A91C009FEA3A}" srcId="{7640FA62-D33F-49C1-9AFC-B27D9086CD7D}" destId="{D0699D7B-D2C8-4E5A-AC03-E967414E2932}" srcOrd="2" destOrd="0" parTransId="{BC551949-80A6-464E-AAA1-D0A65886291E}" sibTransId="{6BC4064F-8C7D-43E1-B130-A93FDD2E607B}"/>
    <dgm:cxn modelId="{12B6D0EF-AF65-4031-A884-1503656897FF}" type="presOf" srcId="{7DD93A9D-434D-4ABA-810F-C3A71C8E618B}" destId="{7E008EE8-CE9A-4E00-A92C-EC349703B504}" srcOrd="0" destOrd="0" presId="urn:microsoft.com/office/officeart/2008/layout/SquareAccentList"/>
    <dgm:cxn modelId="{DBF4B6CC-FDCB-48D4-BB70-562211045486}" srcId="{7DD93A9D-434D-4ABA-810F-C3A71C8E618B}" destId="{40F36EFD-26B9-4BC5-B3BC-34853E13939A}" srcOrd="0" destOrd="0" parTransId="{813D7FAB-8D8A-4435-84A9-83EEB10C4117}" sibTransId="{E233F77E-250E-4372-B1EE-BF211CAB9E4B}"/>
    <dgm:cxn modelId="{BCC5CAF5-A9ED-4819-90DF-F2C9542B66F1}" type="presOf" srcId="{A540C849-735B-4AC7-BD97-D3E473ADDAFD}" destId="{A360CFC7-096D-4EA4-AC22-85D6AB700882}" srcOrd="0" destOrd="0" presId="urn:microsoft.com/office/officeart/2008/layout/SquareAccentList"/>
    <dgm:cxn modelId="{7B883B41-59D9-4A8C-BDA1-45E23A4148A6}" srcId="{7640FA62-D33F-49C1-9AFC-B27D9086CD7D}" destId="{A540C849-735B-4AC7-BD97-D3E473ADDAFD}" srcOrd="1" destOrd="0" parTransId="{4D2EEAF7-65D1-4C39-A950-7F98A57DA9A5}" sibTransId="{72455A38-59B7-4002-A80E-977AA3F29A83}"/>
    <dgm:cxn modelId="{C2225EF6-EBDB-4385-9084-74E3C4454ED4}" type="presOf" srcId="{03DD0721-0BCE-4DE7-85D3-75CB4574D2F6}" destId="{4105DE33-AA22-4DAF-BEB2-0821C8AFEBA0}" srcOrd="0" destOrd="0" presId="urn:microsoft.com/office/officeart/2008/layout/SquareAccentList"/>
    <dgm:cxn modelId="{5D80D4B5-9325-444B-98CD-F8222085939A}" srcId="{7640FA62-D33F-49C1-9AFC-B27D9086CD7D}" destId="{C923BCCC-B801-4878-A0A0-D33703A6EDED}" srcOrd="0" destOrd="0" parTransId="{FAABDCB1-D10B-4850-962A-5AE3FB24D2DC}" sibTransId="{30CC4DD3-2510-400A-A643-2B0A6B599DFB}"/>
    <dgm:cxn modelId="{A824163B-2475-468B-8EC6-A18EA4B14AB4}" srcId="{40F36EFD-26B9-4BC5-B3BC-34853E13939A}" destId="{EED7F7C0-AA97-4F01-A27C-6BFEC76D673A}" srcOrd="0" destOrd="0" parTransId="{9C029048-F401-47A3-BEC9-7AECD5B952B1}" sibTransId="{6F24E044-1511-4C68-8CCC-44FC92D7EE3D}"/>
    <dgm:cxn modelId="{986248CB-5919-44B2-9173-0E645C4E2992}" type="presOf" srcId="{68D07FC4-8D22-4C53-A5A3-FEBA92386579}" destId="{2E46A1CE-CCFA-4C89-BF84-385E16A298FD}" srcOrd="0" destOrd="0" presId="urn:microsoft.com/office/officeart/2008/layout/SquareAccentList"/>
    <dgm:cxn modelId="{99545897-6A39-4296-B18D-807E4903FAE0}" srcId="{40F36EFD-26B9-4BC5-B3BC-34853E13939A}" destId="{03DD0721-0BCE-4DE7-85D3-75CB4574D2F6}" srcOrd="1" destOrd="0" parTransId="{3C41EBD4-AFFF-4D1F-BAF0-D5BBCEE334EF}" sibTransId="{4B974AE7-3E58-48DD-8EB0-CE78883788D1}"/>
    <dgm:cxn modelId="{2C6E12D9-1CA1-4036-957C-0AC6C8EA2B33}" type="presParOf" srcId="{7E008EE8-CE9A-4E00-A92C-EC349703B504}" destId="{A44BF925-AD2C-423D-970B-3A7C14905400}" srcOrd="0" destOrd="0" presId="urn:microsoft.com/office/officeart/2008/layout/SquareAccentList"/>
    <dgm:cxn modelId="{F7C51046-4389-431C-8D07-B3DD85256530}" type="presParOf" srcId="{A44BF925-AD2C-423D-970B-3A7C14905400}" destId="{D10AEE22-3CF4-4B46-B0AC-26105511C57C}" srcOrd="0" destOrd="0" presId="urn:microsoft.com/office/officeart/2008/layout/SquareAccentList"/>
    <dgm:cxn modelId="{35BF086D-DA98-4FEC-BC60-7BAB206A8092}" type="presParOf" srcId="{D10AEE22-3CF4-4B46-B0AC-26105511C57C}" destId="{19AA188A-5AF6-4BCB-ADC0-FC59135F8372}" srcOrd="0" destOrd="0" presId="urn:microsoft.com/office/officeart/2008/layout/SquareAccentList"/>
    <dgm:cxn modelId="{8D9B0317-0B25-4598-A553-F270DA4EE29E}" type="presParOf" srcId="{D10AEE22-3CF4-4B46-B0AC-26105511C57C}" destId="{39A00DE3-3F79-486C-8FD3-AC2E5EEE1AF9}" srcOrd="1" destOrd="0" presId="urn:microsoft.com/office/officeart/2008/layout/SquareAccentList"/>
    <dgm:cxn modelId="{15B3B2C4-4BB5-4A9B-8BAA-64CA256E7BC6}" type="presParOf" srcId="{D10AEE22-3CF4-4B46-B0AC-26105511C57C}" destId="{185CF4D2-2C0A-4144-B01B-49B7CE0ECE4F}" srcOrd="2" destOrd="0" presId="urn:microsoft.com/office/officeart/2008/layout/SquareAccentList"/>
    <dgm:cxn modelId="{41244C88-8195-4284-B7B7-8254221BFD6E}" type="presParOf" srcId="{A44BF925-AD2C-423D-970B-3A7C14905400}" destId="{297B3658-7FC0-426E-871B-AA58AD7BD391}" srcOrd="1" destOrd="0" presId="urn:microsoft.com/office/officeart/2008/layout/SquareAccentList"/>
    <dgm:cxn modelId="{1145FC1D-2774-4F86-A29D-A86317D868CF}" type="presParOf" srcId="{297B3658-7FC0-426E-871B-AA58AD7BD391}" destId="{14388342-5E89-4340-910A-4DF10C1A22FA}" srcOrd="0" destOrd="0" presId="urn:microsoft.com/office/officeart/2008/layout/SquareAccentList"/>
    <dgm:cxn modelId="{240D6FA9-FD2C-4FD5-AA01-20DBF13D6EC7}" type="presParOf" srcId="{14388342-5E89-4340-910A-4DF10C1A22FA}" destId="{068F59BB-0FDB-4C80-B7CE-77282FC05673}" srcOrd="0" destOrd="0" presId="urn:microsoft.com/office/officeart/2008/layout/SquareAccentList"/>
    <dgm:cxn modelId="{0097E7ED-C5E1-407E-BAD4-471905D57273}" type="presParOf" srcId="{14388342-5E89-4340-910A-4DF10C1A22FA}" destId="{88B75BFF-4B15-422B-AB18-B152909E83EA}" srcOrd="1" destOrd="0" presId="urn:microsoft.com/office/officeart/2008/layout/SquareAccentList"/>
    <dgm:cxn modelId="{4E4F2F08-6FE1-46F7-B576-B752F4E13B29}" type="presParOf" srcId="{297B3658-7FC0-426E-871B-AA58AD7BD391}" destId="{B692DC7A-F1B4-431F-8308-A06A590615F5}" srcOrd="1" destOrd="0" presId="urn:microsoft.com/office/officeart/2008/layout/SquareAccentList"/>
    <dgm:cxn modelId="{40AACA02-2F30-4310-B206-747ADC84E867}" type="presParOf" srcId="{B692DC7A-F1B4-431F-8308-A06A590615F5}" destId="{86D4674D-C2D8-4411-9A31-DFE43F355A53}" srcOrd="0" destOrd="0" presId="urn:microsoft.com/office/officeart/2008/layout/SquareAccentList"/>
    <dgm:cxn modelId="{D82506F5-394F-49F8-90E2-B25F51EF4346}" type="presParOf" srcId="{B692DC7A-F1B4-431F-8308-A06A590615F5}" destId="{4105DE33-AA22-4DAF-BEB2-0821C8AFEBA0}" srcOrd="1" destOrd="0" presId="urn:microsoft.com/office/officeart/2008/layout/SquareAccentList"/>
    <dgm:cxn modelId="{D500BB45-D9AA-4B0F-8EF9-3989717073BF}" type="presParOf" srcId="{297B3658-7FC0-426E-871B-AA58AD7BD391}" destId="{5693BD22-27DD-4EB1-8382-4BC0862ED3E6}" srcOrd="2" destOrd="0" presId="urn:microsoft.com/office/officeart/2008/layout/SquareAccentList"/>
    <dgm:cxn modelId="{45F994FE-1099-4ADF-884E-89DD9BFDA815}" type="presParOf" srcId="{5693BD22-27DD-4EB1-8382-4BC0862ED3E6}" destId="{CE4FADDE-24E2-4BA8-ACC0-342B9028CDA6}" srcOrd="0" destOrd="0" presId="urn:microsoft.com/office/officeart/2008/layout/SquareAccentList"/>
    <dgm:cxn modelId="{1CD33A65-986E-4A18-8A3F-51D71DF686FA}" type="presParOf" srcId="{5693BD22-27DD-4EB1-8382-4BC0862ED3E6}" destId="{2E46A1CE-CCFA-4C89-BF84-385E16A298FD}" srcOrd="1" destOrd="0" presId="urn:microsoft.com/office/officeart/2008/layout/SquareAccentList"/>
    <dgm:cxn modelId="{549DB45B-DB0F-437E-A3E6-C25CE15E9901}" type="presParOf" srcId="{297B3658-7FC0-426E-871B-AA58AD7BD391}" destId="{D2D4A52F-0D7B-4FE0-B057-BB1942E37A3F}" srcOrd="3" destOrd="0" presId="urn:microsoft.com/office/officeart/2008/layout/SquareAccentList"/>
    <dgm:cxn modelId="{F9AE4DC2-DEE2-4C69-A8D3-78D4789E4769}" type="presParOf" srcId="{D2D4A52F-0D7B-4FE0-B057-BB1942E37A3F}" destId="{156BAA29-39C2-417F-A290-631C1EFEB473}" srcOrd="0" destOrd="0" presId="urn:microsoft.com/office/officeart/2008/layout/SquareAccentList"/>
    <dgm:cxn modelId="{F04DFB7A-1C3A-4764-9D03-162483F50E63}" type="presParOf" srcId="{D2D4A52F-0D7B-4FE0-B057-BB1942E37A3F}" destId="{AAF9A5D9-B426-4AB1-9A2B-3517FED60B0B}" srcOrd="1" destOrd="0" presId="urn:microsoft.com/office/officeart/2008/layout/SquareAccentList"/>
    <dgm:cxn modelId="{466BDAB1-5B60-455F-937C-18B45C9CFAB8}" type="presParOf" srcId="{7E008EE8-CE9A-4E00-A92C-EC349703B504}" destId="{DC0F6D0C-ACA2-4D9E-B093-A4E31ECAD031}" srcOrd="1" destOrd="0" presId="urn:microsoft.com/office/officeart/2008/layout/SquareAccentList"/>
    <dgm:cxn modelId="{2494818D-1852-46B3-8B26-BA70CA3BB9ED}" type="presParOf" srcId="{DC0F6D0C-ACA2-4D9E-B093-A4E31ECAD031}" destId="{257243E5-01D8-41A6-BF02-56F24AA17ED9}" srcOrd="0" destOrd="0" presId="urn:microsoft.com/office/officeart/2008/layout/SquareAccentList"/>
    <dgm:cxn modelId="{1525F35E-21DF-4363-89F2-50A87197C162}" type="presParOf" srcId="{257243E5-01D8-41A6-BF02-56F24AA17ED9}" destId="{66FB58E5-78D9-4528-A5F0-6BB26D6C2C11}" srcOrd="0" destOrd="0" presId="urn:microsoft.com/office/officeart/2008/layout/SquareAccentList"/>
    <dgm:cxn modelId="{1068A62D-C215-4043-A613-9AFF9039B563}" type="presParOf" srcId="{257243E5-01D8-41A6-BF02-56F24AA17ED9}" destId="{E198E0C7-B241-45C4-90BC-3473FCDEA2E6}" srcOrd="1" destOrd="0" presId="urn:microsoft.com/office/officeart/2008/layout/SquareAccentList"/>
    <dgm:cxn modelId="{76288F1E-601A-4F5B-8677-6400AEEC9A83}" type="presParOf" srcId="{257243E5-01D8-41A6-BF02-56F24AA17ED9}" destId="{BDF9D8D2-30F7-40A3-B13B-66540535BCCA}" srcOrd="2" destOrd="0" presId="urn:microsoft.com/office/officeart/2008/layout/SquareAccentList"/>
    <dgm:cxn modelId="{C78B975D-E00C-47C0-AC1F-B2C105736CE4}" type="presParOf" srcId="{DC0F6D0C-ACA2-4D9E-B093-A4E31ECAD031}" destId="{71AC0189-4462-4A6B-BDE9-9DBDC54BD051}" srcOrd="1" destOrd="0" presId="urn:microsoft.com/office/officeart/2008/layout/SquareAccentList"/>
    <dgm:cxn modelId="{3A131B10-6D6E-4BDA-8C1B-E580ADC75020}" type="presParOf" srcId="{71AC0189-4462-4A6B-BDE9-9DBDC54BD051}" destId="{9D462E9B-B66E-46D3-864F-695C86F30D66}" srcOrd="0" destOrd="0" presId="urn:microsoft.com/office/officeart/2008/layout/SquareAccentList"/>
    <dgm:cxn modelId="{D673AE03-32EA-4BD0-8598-309E06F75B05}" type="presParOf" srcId="{9D462E9B-B66E-46D3-864F-695C86F30D66}" destId="{DE616AE3-2464-4354-9470-27A7EB44193E}" srcOrd="0" destOrd="0" presId="urn:microsoft.com/office/officeart/2008/layout/SquareAccentList"/>
    <dgm:cxn modelId="{1415731D-3F18-4060-8935-67F356FFD6AB}" type="presParOf" srcId="{9D462E9B-B66E-46D3-864F-695C86F30D66}" destId="{0E249DF4-2EEB-4D77-8E83-E36C7279E47D}" srcOrd="1" destOrd="0" presId="urn:microsoft.com/office/officeart/2008/layout/SquareAccentList"/>
    <dgm:cxn modelId="{821E79F2-045B-4C7A-AA79-5BE8DB5B5389}" type="presParOf" srcId="{71AC0189-4462-4A6B-BDE9-9DBDC54BD051}" destId="{33E64B07-6A08-40DC-B6CA-370331371460}" srcOrd="1" destOrd="0" presId="urn:microsoft.com/office/officeart/2008/layout/SquareAccentList"/>
    <dgm:cxn modelId="{56C18179-3881-4D14-88AE-C7858BA8B498}" type="presParOf" srcId="{33E64B07-6A08-40DC-B6CA-370331371460}" destId="{96370938-4FC7-4DBB-B643-A139797C0886}" srcOrd="0" destOrd="0" presId="urn:microsoft.com/office/officeart/2008/layout/SquareAccentList"/>
    <dgm:cxn modelId="{A720037F-5750-4996-B1CB-83CE8FCD629F}" type="presParOf" srcId="{33E64B07-6A08-40DC-B6CA-370331371460}" destId="{A360CFC7-096D-4EA4-AC22-85D6AB700882}" srcOrd="1" destOrd="0" presId="urn:microsoft.com/office/officeart/2008/layout/SquareAccentList"/>
    <dgm:cxn modelId="{E907FEFF-20FB-4987-B55A-71C706922F74}" type="presParOf" srcId="{71AC0189-4462-4A6B-BDE9-9DBDC54BD051}" destId="{2D2EC06D-D781-47C8-81C1-AA2ADD7DCC40}" srcOrd="2" destOrd="0" presId="urn:microsoft.com/office/officeart/2008/layout/SquareAccentList"/>
    <dgm:cxn modelId="{2FB734B9-9EF2-4DF3-A977-482BB32DC649}" type="presParOf" srcId="{2D2EC06D-D781-47C8-81C1-AA2ADD7DCC40}" destId="{C7BE826A-3858-4026-9E46-074AD42EF131}" srcOrd="0" destOrd="0" presId="urn:microsoft.com/office/officeart/2008/layout/SquareAccentList"/>
    <dgm:cxn modelId="{9EF0BB3E-5733-4DA4-B764-79635DE6B9FE}" type="presParOf" srcId="{2D2EC06D-D781-47C8-81C1-AA2ADD7DCC40}" destId="{EE1855AB-BD64-482F-A666-23E237EEE9CE}" srcOrd="1" destOrd="0" presId="urn:microsoft.com/office/officeart/2008/layout/SquareAccentList"/>
    <dgm:cxn modelId="{DB311E6F-FBF9-44B8-9BC5-1D4FD3219D2D}" type="presParOf" srcId="{71AC0189-4462-4A6B-BDE9-9DBDC54BD051}" destId="{47248DC1-4367-4222-81BC-26AC074DDE7A}" srcOrd="3" destOrd="0" presId="urn:microsoft.com/office/officeart/2008/layout/SquareAccentList"/>
    <dgm:cxn modelId="{47D8AA01-796C-4688-AB24-61E56D996452}" type="presParOf" srcId="{47248DC1-4367-4222-81BC-26AC074DDE7A}" destId="{A745EFAF-118B-4C33-8AFF-22B3E0A0D8F0}" srcOrd="0" destOrd="0" presId="urn:microsoft.com/office/officeart/2008/layout/SquareAccentList"/>
    <dgm:cxn modelId="{9E56C0AD-9362-474C-AFCA-1A3B6960C72D}" type="presParOf" srcId="{47248DC1-4367-4222-81BC-26AC074DDE7A}" destId="{CD033138-BC48-496A-8630-4F655D20E2D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DB8510-0612-4619-8E4E-96B8A23C74F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C36C8D-D63F-425F-8A25-075128FD4AD3}">
      <dgm:prSet phldrT="[Text]"/>
      <dgm:spPr/>
      <dgm:t>
        <a:bodyPr/>
        <a:lstStyle/>
        <a:p>
          <a:r>
            <a:rPr lang="en-US" dirty="0"/>
            <a:t>Input (Fissionable)</a:t>
          </a:r>
        </a:p>
      </dgm:t>
    </dgm:pt>
    <dgm:pt modelId="{EBC8E0D9-7514-4DF9-A5DB-C3E712F9AE08}" type="parTrans" cxnId="{9CED57CA-9CFF-489E-995B-D387BB0E56EC}">
      <dgm:prSet/>
      <dgm:spPr/>
      <dgm:t>
        <a:bodyPr/>
        <a:lstStyle/>
        <a:p>
          <a:endParaRPr lang="en-US"/>
        </a:p>
      </dgm:t>
    </dgm:pt>
    <dgm:pt modelId="{EDFE8CD6-7A85-4810-A092-06D216AC9EC0}" type="sibTrans" cxnId="{9CED57CA-9CFF-489E-995B-D387BB0E56EC}">
      <dgm:prSet/>
      <dgm:spPr/>
      <dgm:t>
        <a:bodyPr/>
        <a:lstStyle/>
        <a:p>
          <a:endParaRPr lang="en-US"/>
        </a:p>
      </dgm:t>
    </dgm:pt>
    <dgm:pt modelId="{09726030-6AD1-4EF0-A766-1D5B27427348}">
      <dgm:prSet phldrT="[Text]"/>
      <dgm:spPr/>
      <dgm:t>
        <a:bodyPr/>
        <a:lstStyle/>
        <a:p>
          <a:r>
            <a:rPr lang="en-US" dirty="0"/>
            <a:t>Natural Uranium-238</a:t>
          </a:r>
        </a:p>
      </dgm:t>
    </dgm:pt>
    <dgm:pt modelId="{292CBDD9-2264-46E0-8715-77A3F3591BD9}" type="parTrans" cxnId="{CF5002A7-FBBA-44F8-9442-D67A1BF8BFEB}">
      <dgm:prSet/>
      <dgm:spPr/>
      <dgm:t>
        <a:bodyPr/>
        <a:lstStyle/>
        <a:p>
          <a:endParaRPr lang="en-US"/>
        </a:p>
      </dgm:t>
    </dgm:pt>
    <dgm:pt modelId="{7964275B-6C64-4D96-8937-F1354E12FA3A}" type="sibTrans" cxnId="{CF5002A7-FBBA-44F8-9442-D67A1BF8BFEB}">
      <dgm:prSet/>
      <dgm:spPr/>
      <dgm:t>
        <a:bodyPr/>
        <a:lstStyle/>
        <a:p>
          <a:endParaRPr lang="en-US"/>
        </a:p>
      </dgm:t>
    </dgm:pt>
    <dgm:pt modelId="{02964C61-0468-43EC-BC1F-91AE4FE40F76}">
      <dgm:prSet phldrT="[Text]"/>
      <dgm:spPr/>
      <dgm:t>
        <a:bodyPr/>
        <a:lstStyle/>
        <a:p>
          <a:r>
            <a:rPr lang="en-US" dirty="0"/>
            <a:t>Thorium-232</a:t>
          </a:r>
        </a:p>
      </dgm:t>
    </dgm:pt>
    <dgm:pt modelId="{642EAE63-C50F-4954-9C5B-FBA7A6019071}" type="parTrans" cxnId="{DA6F78BC-293D-45BB-9A72-9751213B37BE}">
      <dgm:prSet/>
      <dgm:spPr/>
      <dgm:t>
        <a:bodyPr/>
        <a:lstStyle/>
        <a:p>
          <a:endParaRPr lang="en-US"/>
        </a:p>
      </dgm:t>
    </dgm:pt>
    <dgm:pt modelId="{C5EE609E-67CD-44B9-807B-9CB08AC20402}" type="sibTrans" cxnId="{DA6F78BC-293D-45BB-9A72-9751213B37BE}">
      <dgm:prSet/>
      <dgm:spPr/>
      <dgm:t>
        <a:bodyPr/>
        <a:lstStyle/>
        <a:p>
          <a:endParaRPr lang="en-US"/>
        </a:p>
      </dgm:t>
    </dgm:pt>
    <dgm:pt modelId="{B177CD8E-D8AC-4907-9E30-87F83FC7ED25}">
      <dgm:prSet phldrT="[Text]"/>
      <dgm:spPr/>
      <dgm:t>
        <a:bodyPr/>
        <a:lstStyle/>
        <a:p>
          <a:r>
            <a:rPr lang="en-US" dirty="0"/>
            <a:t>Fast breeder Reactor</a:t>
          </a:r>
        </a:p>
      </dgm:t>
    </dgm:pt>
    <dgm:pt modelId="{2F8D56F0-29C7-4902-B637-026BE843F658}" type="parTrans" cxnId="{AC6EB2A9-0D7F-4C30-8B86-15A213A9A107}">
      <dgm:prSet/>
      <dgm:spPr/>
      <dgm:t>
        <a:bodyPr/>
        <a:lstStyle/>
        <a:p>
          <a:endParaRPr lang="en-US"/>
        </a:p>
      </dgm:t>
    </dgm:pt>
    <dgm:pt modelId="{5A91E822-3494-4C0B-9DA8-3D2617B0BA7A}" type="sibTrans" cxnId="{AC6EB2A9-0D7F-4C30-8B86-15A213A9A107}">
      <dgm:prSet/>
      <dgm:spPr/>
      <dgm:t>
        <a:bodyPr/>
        <a:lstStyle/>
        <a:p>
          <a:endParaRPr lang="en-US"/>
        </a:p>
      </dgm:t>
    </dgm:pt>
    <dgm:pt modelId="{2DD5E42D-9AAE-49CD-BA16-81C6AF9C2A7F}">
      <dgm:prSet phldrT="[Text]"/>
      <dgm:spPr/>
      <dgm:t>
        <a:bodyPr/>
        <a:lstStyle/>
        <a:p>
          <a:r>
            <a:rPr lang="en-US" dirty="0"/>
            <a:t>Coolant: Liquid Sodium</a:t>
          </a:r>
          <a:br>
            <a:rPr lang="en-US" dirty="0"/>
          </a:br>
          <a:r>
            <a:rPr lang="en-US" dirty="0"/>
            <a:t>Moderator: none</a:t>
          </a:r>
        </a:p>
      </dgm:t>
    </dgm:pt>
    <dgm:pt modelId="{14DFC230-B54F-495B-9F7C-77A7791D0610}" type="parTrans" cxnId="{E1FAF58A-F1D4-46FD-8C77-36C96A085C72}">
      <dgm:prSet/>
      <dgm:spPr/>
      <dgm:t>
        <a:bodyPr/>
        <a:lstStyle/>
        <a:p>
          <a:endParaRPr lang="en-US"/>
        </a:p>
      </dgm:t>
    </dgm:pt>
    <dgm:pt modelId="{2F709974-A99D-4282-98E7-C71703F4ABC6}" type="sibTrans" cxnId="{E1FAF58A-F1D4-46FD-8C77-36C96A085C72}">
      <dgm:prSet/>
      <dgm:spPr/>
      <dgm:t>
        <a:bodyPr/>
        <a:lstStyle/>
        <a:p>
          <a:endParaRPr lang="en-US"/>
        </a:p>
      </dgm:t>
    </dgm:pt>
    <dgm:pt modelId="{723E45A3-1B46-443F-9C4F-A49720A5FCCD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C2FB2B51-6E51-4441-8274-0ECE2884A3A7}" type="parTrans" cxnId="{6436FD6C-8B77-4844-B088-B22BDCB440A0}">
      <dgm:prSet/>
      <dgm:spPr/>
      <dgm:t>
        <a:bodyPr/>
        <a:lstStyle/>
        <a:p>
          <a:endParaRPr lang="en-US"/>
        </a:p>
      </dgm:t>
    </dgm:pt>
    <dgm:pt modelId="{51597033-28F5-4453-87DC-6273BB0E029B}" type="sibTrans" cxnId="{6436FD6C-8B77-4844-B088-B22BDCB440A0}">
      <dgm:prSet/>
      <dgm:spPr/>
      <dgm:t>
        <a:bodyPr/>
        <a:lstStyle/>
        <a:p>
          <a:endParaRPr lang="en-US"/>
        </a:p>
      </dgm:t>
    </dgm:pt>
    <dgm:pt modelId="{1F3D5BD6-718B-41EB-BF8F-FD89FA861030}">
      <dgm:prSet phldrT="[Text]"/>
      <dgm:spPr/>
      <dgm:t>
        <a:bodyPr/>
        <a:lstStyle/>
        <a:p>
          <a:r>
            <a:rPr lang="en-US" dirty="0"/>
            <a:t>Plutonium-239</a:t>
          </a:r>
        </a:p>
      </dgm:t>
    </dgm:pt>
    <dgm:pt modelId="{590BB187-FC36-45B5-9AFB-DDF7FB54AE39}" type="parTrans" cxnId="{2EBFDFD2-5ACB-4FF6-812E-2DD1249D616E}">
      <dgm:prSet/>
      <dgm:spPr/>
      <dgm:t>
        <a:bodyPr/>
        <a:lstStyle/>
        <a:p>
          <a:endParaRPr lang="en-US"/>
        </a:p>
      </dgm:t>
    </dgm:pt>
    <dgm:pt modelId="{60FEE3B0-6BB2-48D4-A114-D748BEAAC0DA}" type="sibTrans" cxnId="{2EBFDFD2-5ACB-4FF6-812E-2DD1249D616E}">
      <dgm:prSet/>
      <dgm:spPr/>
      <dgm:t>
        <a:bodyPr/>
        <a:lstStyle/>
        <a:p>
          <a:endParaRPr lang="en-US"/>
        </a:p>
      </dgm:t>
    </dgm:pt>
    <dgm:pt modelId="{F3BF3146-C356-4B76-9EE6-7E1F16D03AB6}">
      <dgm:prSet phldrT="[Text]"/>
      <dgm:spPr/>
      <dgm:t>
        <a:bodyPr/>
        <a:lstStyle/>
        <a:p>
          <a:r>
            <a:rPr lang="en-US" dirty="0"/>
            <a:t>Uranium-233</a:t>
          </a:r>
        </a:p>
      </dgm:t>
    </dgm:pt>
    <dgm:pt modelId="{171CED24-0030-45B4-B6D0-6E863548FA05}" type="parTrans" cxnId="{078F563D-C6E7-4AD4-9E7E-BFE7B5FA8045}">
      <dgm:prSet/>
      <dgm:spPr/>
      <dgm:t>
        <a:bodyPr/>
        <a:lstStyle/>
        <a:p>
          <a:endParaRPr lang="en-US"/>
        </a:p>
      </dgm:t>
    </dgm:pt>
    <dgm:pt modelId="{BD16C144-0044-4BDC-946E-808047FF416C}" type="sibTrans" cxnId="{078F563D-C6E7-4AD4-9E7E-BFE7B5FA8045}">
      <dgm:prSet/>
      <dgm:spPr/>
      <dgm:t>
        <a:bodyPr/>
        <a:lstStyle/>
        <a:p>
          <a:endParaRPr lang="en-US"/>
        </a:p>
      </dgm:t>
    </dgm:pt>
    <dgm:pt modelId="{BAA71DAA-E352-4AFF-AC95-C700DE358BC6}" type="pres">
      <dgm:prSet presAssocID="{5EDB8510-0612-4619-8E4E-96B8A23C74F2}" presName="Name0" presStyleCnt="0">
        <dgm:presLayoutVars>
          <dgm:dir/>
          <dgm:animLvl val="lvl"/>
          <dgm:resizeHandles val="exact"/>
        </dgm:presLayoutVars>
      </dgm:prSet>
      <dgm:spPr/>
    </dgm:pt>
    <dgm:pt modelId="{796FCB46-5D4A-4499-BB9D-D0F1B7B70D77}" type="pres">
      <dgm:prSet presAssocID="{E2C36C8D-D63F-425F-8A25-075128FD4AD3}" presName="vertFlow" presStyleCnt="0"/>
      <dgm:spPr/>
    </dgm:pt>
    <dgm:pt modelId="{F5DBEB1F-6FE1-4F3B-B020-69C15B4DD3DE}" type="pres">
      <dgm:prSet presAssocID="{E2C36C8D-D63F-425F-8A25-075128FD4AD3}" presName="header" presStyleLbl="node1" presStyleIdx="0" presStyleCnt="3"/>
      <dgm:spPr/>
    </dgm:pt>
    <dgm:pt modelId="{CF751CA2-1E62-4CEC-AE86-DAC542A04B55}" type="pres">
      <dgm:prSet presAssocID="{292CBDD9-2264-46E0-8715-77A3F3591BD9}" presName="parTrans" presStyleLbl="sibTrans2D1" presStyleIdx="0" presStyleCnt="5"/>
      <dgm:spPr/>
    </dgm:pt>
    <dgm:pt modelId="{A3580A6D-C33E-4A83-BC0C-F72EBBFF7039}" type="pres">
      <dgm:prSet presAssocID="{09726030-6AD1-4EF0-A766-1D5B27427348}" presName="child" presStyleLbl="alignAccFollowNode1" presStyleIdx="0" presStyleCnt="5">
        <dgm:presLayoutVars>
          <dgm:chMax val="0"/>
          <dgm:bulletEnabled val="1"/>
        </dgm:presLayoutVars>
      </dgm:prSet>
      <dgm:spPr/>
    </dgm:pt>
    <dgm:pt modelId="{11269495-2151-44CA-ACE8-9FBA3553F05D}" type="pres">
      <dgm:prSet presAssocID="{7964275B-6C64-4D96-8937-F1354E12FA3A}" presName="sibTrans" presStyleLbl="sibTrans2D1" presStyleIdx="1" presStyleCnt="5"/>
      <dgm:spPr/>
    </dgm:pt>
    <dgm:pt modelId="{A55A13B2-4D66-4441-858F-AB1DD589E379}" type="pres">
      <dgm:prSet presAssocID="{02964C61-0468-43EC-BC1F-91AE4FE40F76}" presName="child" presStyleLbl="alignAccFollowNode1" presStyleIdx="1" presStyleCnt="5">
        <dgm:presLayoutVars>
          <dgm:chMax val="0"/>
          <dgm:bulletEnabled val="1"/>
        </dgm:presLayoutVars>
      </dgm:prSet>
      <dgm:spPr/>
    </dgm:pt>
    <dgm:pt modelId="{B01D124A-0B4C-4476-81C7-59791B299AC9}" type="pres">
      <dgm:prSet presAssocID="{E2C36C8D-D63F-425F-8A25-075128FD4AD3}" presName="hSp" presStyleCnt="0"/>
      <dgm:spPr/>
    </dgm:pt>
    <dgm:pt modelId="{952F5D28-04CD-48DF-B066-DA94AD8460F0}" type="pres">
      <dgm:prSet presAssocID="{B177CD8E-D8AC-4907-9E30-87F83FC7ED25}" presName="vertFlow" presStyleCnt="0"/>
      <dgm:spPr/>
    </dgm:pt>
    <dgm:pt modelId="{1BBBC59B-F0E9-4CE4-9A01-9D0F959894D7}" type="pres">
      <dgm:prSet presAssocID="{B177CD8E-D8AC-4907-9E30-87F83FC7ED25}" presName="header" presStyleLbl="node1" presStyleIdx="1" presStyleCnt="3"/>
      <dgm:spPr/>
    </dgm:pt>
    <dgm:pt modelId="{934843A0-23B1-430F-B4FD-4CF55E39966B}" type="pres">
      <dgm:prSet presAssocID="{14DFC230-B54F-495B-9F7C-77A7791D0610}" presName="parTrans" presStyleLbl="sibTrans2D1" presStyleIdx="2" presStyleCnt="5"/>
      <dgm:spPr/>
    </dgm:pt>
    <dgm:pt modelId="{5432D891-4CA3-441A-ABEB-F14BE2BF966F}" type="pres">
      <dgm:prSet presAssocID="{2DD5E42D-9AAE-49CD-BA16-81C6AF9C2A7F}" presName="child" presStyleLbl="alignAccFollowNode1" presStyleIdx="2" presStyleCnt="5">
        <dgm:presLayoutVars>
          <dgm:chMax val="0"/>
          <dgm:bulletEnabled val="1"/>
        </dgm:presLayoutVars>
      </dgm:prSet>
      <dgm:spPr/>
    </dgm:pt>
    <dgm:pt modelId="{A21705A8-4131-476C-BA0D-48066E27DB9C}" type="pres">
      <dgm:prSet presAssocID="{B177CD8E-D8AC-4907-9E30-87F83FC7ED25}" presName="hSp" presStyleCnt="0"/>
      <dgm:spPr/>
    </dgm:pt>
    <dgm:pt modelId="{8FD0D234-DCF4-43E1-AF82-EE3624D7CD24}" type="pres">
      <dgm:prSet presAssocID="{723E45A3-1B46-443F-9C4F-A49720A5FCCD}" presName="vertFlow" presStyleCnt="0"/>
      <dgm:spPr/>
    </dgm:pt>
    <dgm:pt modelId="{BF8A2B83-7F07-4365-9E18-C322A1B4137C}" type="pres">
      <dgm:prSet presAssocID="{723E45A3-1B46-443F-9C4F-A49720A5FCCD}" presName="header" presStyleLbl="node1" presStyleIdx="2" presStyleCnt="3"/>
      <dgm:spPr/>
    </dgm:pt>
    <dgm:pt modelId="{C116BA06-5910-43AA-98FB-71C8E43FD51B}" type="pres">
      <dgm:prSet presAssocID="{590BB187-FC36-45B5-9AFB-DDF7FB54AE39}" presName="parTrans" presStyleLbl="sibTrans2D1" presStyleIdx="3" presStyleCnt="5"/>
      <dgm:spPr/>
    </dgm:pt>
    <dgm:pt modelId="{F87EAEF7-0B1C-4EEE-8FDF-29780B5FAD00}" type="pres">
      <dgm:prSet presAssocID="{1F3D5BD6-718B-41EB-BF8F-FD89FA861030}" presName="child" presStyleLbl="alignAccFollowNode1" presStyleIdx="3" presStyleCnt="5">
        <dgm:presLayoutVars>
          <dgm:chMax val="0"/>
          <dgm:bulletEnabled val="1"/>
        </dgm:presLayoutVars>
      </dgm:prSet>
      <dgm:spPr/>
    </dgm:pt>
    <dgm:pt modelId="{A0EA7071-507E-4EE8-BE0D-8179E2CABF2F}" type="pres">
      <dgm:prSet presAssocID="{60FEE3B0-6BB2-48D4-A114-D748BEAAC0DA}" presName="sibTrans" presStyleLbl="sibTrans2D1" presStyleIdx="4" presStyleCnt="5"/>
      <dgm:spPr/>
    </dgm:pt>
    <dgm:pt modelId="{99718C29-760C-4B6C-B18F-5F8C957332D2}" type="pres">
      <dgm:prSet presAssocID="{F3BF3146-C356-4B76-9EE6-7E1F16D03AB6}" presName="child" presStyleLbl="alignAccFollowNode1" presStyleIdx="4" presStyleCnt="5">
        <dgm:presLayoutVars>
          <dgm:chMax val="0"/>
          <dgm:bulletEnabled val="1"/>
        </dgm:presLayoutVars>
      </dgm:prSet>
      <dgm:spPr/>
    </dgm:pt>
  </dgm:ptLst>
  <dgm:cxnLst>
    <dgm:cxn modelId="{7A3DDD3A-9704-460D-B116-271E459828ED}" type="presOf" srcId="{09726030-6AD1-4EF0-A766-1D5B27427348}" destId="{A3580A6D-C33E-4A83-BC0C-F72EBBFF7039}" srcOrd="0" destOrd="0" presId="urn:microsoft.com/office/officeart/2005/8/layout/lProcess1"/>
    <dgm:cxn modelId="{6436FD6C-8B77-4844-B088-B22BDCB440A0}" srcId="{5EDB8510-0612-4619-8E4E-96B8A23C74F2}" destId="{723E45A3-1B46-443F-9C4F-A49720A5FCCD}" srcOrd="2" destOrd="0" parTransId="{C2FB2B51-6E51-4441-8274-0ECE2884A3A7}" sibTransId="{51597033-28F5-4453-87DC-6273BB0E029B}"/>
    <dgm:cxn modelId="{E1FAF58A-F1D4-46FD-8C77-36C96A085C72}" srcId="{B177CD8E-D8AC-4907-9E30-87F83FC7ED25}" destId="{2DD5E42D-9AAE-49CD-BA16-81C6AF9C2A7F}" srcOrd="0" destOrd="0" parTransId="{14DFC230-B54F-495B-9F7C-77A7791D0610}" sibTransId="{2F709974-A99D-4282-98E7-C71703F4ABC6}"/>
    <dgm:cxn modelId="{1A67AA3C-E7FA-4383-B0AF-1734E7505006}" type="presOf" srcId="{02964C61-0468-43EC-BC1F-91AE4FE40F76}" destId="{A55A13B2-4D66-4441-858F-AB1DD589E379}" srcOrd="0" destOrd="0" presId="urn:microsoft.com/office/officeart/2005/8/layout/lProcess1"/>
    <dgm:cxn modelId="{0E141C0D-C48F-483D-B52F-D6729839928F}" type="presOf" srcId="{B177CD8E-D8AC-4907-9E30-87F83FC7ED25}" destId="{1BBBC59B-F0E9-4CE4-9A01-9D0F959894D7}" srcOrd="0" destOrd="0" presId="urn:microsoft.com/office/officeart/2005/8/layout/lProcess1"/>
    <dgm:cxn modelId="{05B9E97B-4AA2-4A7F-A077-FE46CA39D8E6}" type="presOf" srcId="{5EDB8510-0612-4619-8E4E-96B8A23C74F2}" destId="{BAA71DAA-E352-4AFF-AC95-C700DE358BC6}" srcOrd="0" destOrd="0" presId="urn:microsoft.com/office/officeart/2005/8/layout/lProcess1"/>
    <dgm:cxn modelId="{F93DD984-62B4-425F-A9B3-99A3DD00F0A2}" type="presOf" srcId="{292CBDD9-2264-46E0-8715-77A3F3591BD9}" destId="{CF751CA2-1E62-4CEC-AE86-DAC542A04B55}" srcOrd="0" destOrd="0" presId="urn:microsoft.com/office/officeart/2005/8/layout/lProcess1"/>
    <dgm:cxn modelId="{A60BC108-3F01-4AA9-9870-17F345731771}" type="presOf" srcId="{1F3D5BD6-718B-41EB-BF8F-FD89FA861030}" destId="{F87EAEF7-0B1C-4EEE-8FDF-29780B5FAD00}" srcOrd="0" destOrd="0" presId="urn:microsoft.com/office/officeart/2005/8/layout/lProcess1"/>
    <dgm:cxn modelId="{79835BD3-E14A-45DC-8601-D054E4C04A58}" type="presOf" srcId="{14DFC230-B54F-495B-9F7C-77A7791D0610}" destId="{934843A0-23B1-430F-B4FD-4CF55E39966B}" srcOrd="0" destOrd="0" presId="urn:microsoft.com/office/officeart/2005/8/layout/lProcess1"/>
    <dgm:cxn modelId="{078F563D-C6E7-4AD4-9E7E-BFE7B5FA8045}" srcId="{723E45A3-1B46-443F-9C4F-A49720A5FCCD}" destId="{F3BF3146-C356-4B76-9EE6-7E1F16D03AB6}" srcOrd="1" destOrd="0" parTransId="{171CED24-0030-45B4-B6D0-6E863548FA05}" sibTransId="{BD16C144-0044-4BDC-946E-808047FF416C}"/>
    <dgm:cxn modelId="{9392965D-6B78-46FD-9B3A-56B2BBACC523}" type="presOf" srcId="{7964275B-6C64-4D96-8937-F1354E12FA3A}" destId="{11269495-2151-44CA-ACE8-9FBA3553F05D}" srcOrd="0" destOrd="0" presId="urn:microsoft.com/office/officeart/2005/8/layout/lProcess1"/>
    <dgm:cxn modelId="{61B3E8F1-A6EA-469A-AC85-5864404C4FF8}" type="presOf" srcId="{2DD5E42D-9AAE-49CD-BA16-81C6AF9C2A7F}" destId="{5432D891-4CA3-441A-ABEB-F14BE2BF966F}" srcOrd="0" destOrd="0" presId="urn:microsoft.com/office/officeart/2005/8/layout/lProcess1"/>
    <dgm:cxn modelId="{9313AD30-FD8A-4ACE-8210-E2E0A3763888}" type="presOf" srcId="{E2C36C8D-D63F-425F-8A25-075128FD4AD3}" destId="{F5DBEB1F-6FE1-4F3B-B020-69C15B4DD3DE}" srcOrd="0" destOrd="0" presId="urn:microsoft.com/office/officeart/2005/8/layout/lProcess1"/>
    <dgm:cxn modelId="{66FD592F-63EF-43F2-A861-356A13EA9759}" type="presOf" srcId="{60FEE3B0-6BB2-48D4-A114-D748BEAAC0DA}" destId="{A0EA7071-507E-4EE8-BE0D-8179E2CABF2F}" srcOrd="0" destOrd="0" presId="urn:microsoft.com/office/officeart/2005/8/layout/lProcess1"/>
    <dgm:cxn modelId="{E4FD5236-05FF-41AA-86CB-C7E515A5C95B}" type="presOf" srcId="{723E45A3-1B46-443F-9C4F-A49720A5FCCD}" destId="{BF8A2B83-7F07-4365-9E18-C322A1B4137C}" srcOrd="0" destOrd="0" presId="urn:microsoft.com/office/officeart/2005/8/layout/lProcess1"/>
    <dgm:cxn modelId="{DA6F78BC-293D-45BB-9A72-9751213B37BE}" srcId="{E2C36C8D-D63F-425F-8A25-075128FD4AD3}" destId="{02964C61-0468-43EC-BC1F-91AE4FE40F76}" srcOrd="1" destOrd="0" parTransId="{642EAE63-C50F-4954-9C5B-FBA7A6019071}" sibTransId="{C5EE609E-67CD-44B9-807B-9CB08AC20402}"/>
    <dgm:cxn modelId="{9CED57CA-9CFF-489E-995B-D387BB0E56EC}" srcId="{5EDB8510-0612-4619-8E4E-96B8A23C74F2}" destId="{E2C36C8D-D63F-425F-8A25-075128FD4AD3}" srcOrd="0" destOrd="0" parTransId="{EBC8E0D9-7514-4DF9-A5DB-C3E712F9AE08}" sibTransId="{EDFE8CD6-7A85-4810-A092-06D216AC9EC0}"/>
    <dgm:cxn modelId="{CF5002A7-FBBA-44F8-9442-D67A1BF8BFEB}" srcId="{E2C36C8D-D63F-425F-8A25-075128FD4AD3}" destId="{09726030-6AD1-4EF0-A766-1D5B27427348}" srcOrd="0" destOrd="0" parTransId="{292CBDD9-2264-46E0-8715-77A3F3591BD9}" sibTransId="{7964275B-6C64-4D96-8937-F1354E12FA3A}"/>
    <dgm:cxn modelId="{2EBFDFD2-5ACB-4FF6-812E-2DD1249D616E}" srcId="{723E45A3-1B46-443F-9C4F-A49720A5FCCD}" destId="{1F3D5BD6-718B-41EB-BF8F-FD89FA861030}" srcOrd="0" destOrd="0" parTransId="{590BB187-FC36-45B5-9AFB-DDF7FB54AE39}" sibTransId="{60FEE3B0-6BB2-48D4-A114-D748BEAAC0DA}"/>
    <dgm:cxn modelId="{16691EC5-97DB-48E5-8522-C9D47CFD5CE6}" type="presOf" srcId="{590BB187-FC36-45B5-9AFB-DDF7FB54AE39}" destId="{C116BA06-5910-43AA-98FB-71C8E43FD51B}" srcOrd="0" destOrd="0" presId="urn:microsoft.com/office/officeart/2005/8/layout/lProcess1"/>
    <dgm:cxn modelId="{AC6EB2A9-0D7F-4C30-8B86-15A213A9A107}" srcId="{5EDB8510-0612-4619-8E4E-96B8A23C74F2}" destId="{B177CD8E-D8AC-4907-9E30-87F83FC7ED25}" srcOrd="1" destOrd="0" parTransId="{2F8D56F0-29C7-4902-B637-026BE843F658}" sibTransId="{5A91E822-3494-4C0B-9DA8-3D2617B0BA7A}"/>
    <dgm:cxn modelId="{4D3B0A37-94F5-4A4C-A325-ECECEB487504}" type="presOf" srcId="{F3BF3146-C356-4B76-9EE6-7E1F16D03AB6}" destId="{99718C29-760C-4B6C-B18F-5F8C957332D2}" srcOrd="0" destOrd="0" presId="urn:microsoft.com/office/officeart/2005/8/layout/lProcess1"/>
    <dgm:cxn modelId="{40E110A8-37AA-4262-94AE-C623F20DC797}" type="presParOf" srcId="{BAA71DAA-E352-4AFF-AC95-C700DE358BC6}" destId="{796FCB46-5D4A-4499-BB9D-D0F1B7B70D77}" srcOrd="0" destOrd="0" presId="urn:microsoft.com/office/officeart/2005/8/layout/lProcess1"/>
    <dgm:cxn modelId="{CA6164BC-B366-47BA-84CC-D2D5256B7DDC}" type="presParOf" srcId="{796FCB46-5D4A-4499-BB9D-D0F1B7B70D77}" destId="{F5DBEB1F-6FE1-4F3B-B020-69C15B4DD3DE}" srcOrd="0" destOrd="0" presId="urn:microsoft.com/office/officeart/2005/8/layout/lProcess1"/>
    <dgm:cxn modelId="{E30CF36A-4CF9-4DC3-A29C-E765D19978F2}" type="presParOf" srcId="{796FCB46-5D4A-4499-BB9D-D0F1B7B70D77}" destId="{CF751CA2-1E62-4CEC-AE86-DAC542A04B55}" srcOrd="1" destOrd="0" presId="urn:microsoft.com/office/officeart/2005/8/layout/lProcess1"/>
    <dgm:cxn modelId="{C3EAEA03-A754-47A7-A610-B2949E2C103A}" type="presParOf" srcId="{796FCB46-5D4A-4499-BB9D-D0F1B7B70D77}" destId="{A3580A6D-C33E-4A83-BC0C-F72EBBFF7039}" srcOrd="2" destOrd="0" presId="urn:microsoft.com/office/officeart/2005/8/layout/lProcess1"/>
    <dgm:cxn modelId="{2EF06A29-326E-4242-BF84-89AF36F7741B}" type="presParOf" srcId="{796FCB46-5D4A-4499-BB9D-D0F1B7B70D77}" destId="{11269495-2151-44CA-ACE8-9FBA3553F05D}" srcOrd="3" destOrd="0" presId="urn:microsoft.com/office/officeart/2005/8/layout/lProcess1"/>
    <dgm:cxn modelId="{97951D51-A803-4E9B-813A-ACD033445BCE}" type="presParOf" srcId="{796FCB46-5D4A-4499-BB9D-D0F1B7B70D77}" destId="{A55A13B2-4D66-4441-858F-AB1DD589E379}" srcOrd="4" destOrd="0" presId="urn:microsoft.com/office/officeart/2005/8/layout/lProcess1"/>
    <dgm:cxn modelId="{DA1217DD-75D7-438E-A4BE-C20D77E016E9}" type="presParOf" srcId="{BAA71DAA-E352-4AFF-AC95-C700DE358BC6}" destId="{B01D124A-0B4C-4476-81C7-59791B299AC9}" srcOrd="1" destOrd="0" presId="urn:microsoft.com/office/officeart/2005/8/layout/lProcess1"/>
    <dgm:cxn modelId="{D596DB29-2F7F-4DA1-B756-400EBD2CB817}" type="presParOf" srcId="{BAA71DAA-E352-4AFF-AC95-C700DE358BC6}" destId="{952F5D28-04CD-48DF-B066-DA94AD8460F0}" srcOrd="2" destOrd="0" presId="urn:microsoft.com/office/officeart/2005/8/layout/lProcess1"/>
    <dgm:cxn modelId="{AED996B4-E0BC-46A0-915C-D91D0C7EBAF8}" type="presParOf" srcId="{952F5D28-04CD-48DF-B066-DA94AD8460F0}" destId="{1BBBC59B-F0E9-4CE4-9A01-9D0F959894D7}" srcOrd="0" destOrd="0" presId="urn:microsoft.com/office/officeart/2005/8/layout/lProcess1"/>
    <dgm:cxn modelId="{008DB326-5246-4E33-BDBF-D7FAC17FD1B4}" type="presParOf" srcId="{952F5D28-04CD-48DF-B066-DA94AD8460F0}" destId="{934843A0-23B1-430F-B4FD-4CF55E39966B}" srcOrd="1" destOrd="0" presId="urn:microsoft.com/office/officeart/2005/8/layout/lProcess1"/>
    <dgm:cxn modelId="{8C0326B8-6980-4A23-BC7A-378F1ADE4F4E}" type="presParOf" srcId="{952F5D28-04CD-48DF-B066-DA94AD8460F0}" destId="{5432D891-4CA3-441A-ABEB-F14BE2BF966F}" srcOrd="2" destOrd="0" presId="urn:microsoft.com/office/officeart/2005/8/layout/lProcess1"/>
    <dgm:cxn modelId="{2A7944B3-A030-4093-86DB-E2C422A3F001}" type="presParOf" srcId="{BAA71DAA-E352-4AFF-AC95-C700DE358BC6}" destId="{A21705A8-4131-476C-BA0D-48066E27DB9C}" srcOrd="3" destOrd="0" presId="urn:microsoft.com/office/officeart/2005/8/layout/lProcess1"/>
    <dgm:cxn modelId="{6C249F3D-D80F-4292-980A-906CB41A1AF0}" type="presParOf" srcId="{BAA71DAA-E352-4AFF-AC95-C700DE358BC6}" destId="{8FD0D234-DCF4-43E1-AF82-EE3624D7CD24}" srcOrd="4" destOrd="0" presId="urn:microsoft.com/office/officeart/2005/8/layout/lProcess1"/>
    <dgm:cxn modelId="{C1D2ABE8-6614-4519-9493-768D72AB0CE1}" type="presParOf" srcId="{8FD0D234-DCF4-43E1-AF82-EE3624D7CD24}" destId="{BF8A2B83-7F07-4365-9E18-C322A1B4137C}" srcOrd="0" destOrd="0" presId="urn:microsoft.com/office/officeart/2005/8/layout/lProcess1"/>
    <dgm:cxn modelId="{FFB0363B-226A-49D9-A020-930989C704BC}" type="presParOf" srcId="{8FD0D234-DCF4-43E1-AF82-EE3624D7CD24}" destId="{C116BA06-5910-43AA-98FB-71C8E43FD51B}" srcOrd="1" destOrd="0" presId="urn:microsoft.com/office/officeart/2005/8/layout/lProcess1"/>
    <dgm:cxn modelId="{43EE4655-2F74-484B-8A97-CA0BDCF5EB84}" type="presParOf" srcId="{8FD0D234-DCF4-43E1-AF82-EE3624D7CD24}" destId="{F87EAEF7-0B1C-4EEE-8FDF-29780B5FAD00}" srcOrd="2" destOrd="0" presId="urn:microsoft.com/office/officeart/2005/8/layout/lProcess1"/>
    <dgm:cxn modelId="{023F6193-FA81-4AC7-82AE-01CD8711DFEA}" type="presParOf" srcId="{8FD0D234-DCF4-43E1-AF82-EE3624D7CD24}" destId="{A0EA7071-507E-4EE8-BE0D-8179E2CABF2F}" srcOrd="3" destOrd="0" presId="urn:microsoft.com/office/officeart/2005/8/layout/lProcess1"/>
    <dgm:cxn modelId="{F49EEB55-701B-4FD6-8EBE-764087BD7877}" type="presParOf" srcId="{8FD0D234-DCF4-43E1-AF82-EE3624D7CD24}" destId="{99718C29-760C-4B6C-B18F-5F8C957332D2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0CAD7D-C5AB-453E-80AB-53DC2ED51638}" type="doc">
      <dgm:prSet loTypeId="urn:microsoft.com/office/officeart/2005/8/layout/process1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9526D08-FB34-4626-A1F8-993814F42664}">
      <dgm:prSet phldrT="[Text]"/>
      <dgm:spPr/>
      <dgm:t>
        <a:bodyPr/>
        <a:lstStyle/>
        <a:p>
          <a:r>
            <a:rPr lang="en-US" dirty="0"/>
            <a:t>1-3: Incident</a:t>
          </a:r>
        </a:p>
      </dgm:t>
    </dgm:pt>
    <dgm:pt modelId="{E19B7B8F-61F0-432A-8907-24832691418A}" type="parTrans" cxnId="{DF45A537-D690-4417-9CBB-0B796460E789}">
      <dgm:prSet/>
      <dgm:spPr/>
      <dgm:t>
        <a:bodyPr/>
        <a:lstStyle/>
        <a:p>
          <a:endParaRPr lang="en-US"/>
        </a:p>
      </dgm:t>
    </dgm:pt>
    <dgm:pt modelId="{FC2AC4F8-9BB8-490B-9B8C-4DE2E79AD60F}" type="sibTrans" cxnId="{DF45A537-D690-4417-9CBB-0B796460E789}">
      <dgm:prSet/>
      <dgm:spPr/>
      <dgm:t>
        <a:bodyPr/>
        <a:lstStyle/>
        <a:p>
          <a:endParaRPr lang="en-US"/>
        </a:p>
      </dgm:t>
    </dgm:pt>
    <dgm:pt modelId="{9A71CF51-6B52-43FF-AA72-2713503CA1D3}">
      <dgm:prSet phldrT="[Text]"/>
      <dgm:spPr/>
      <dgm:t>
        <a:bodyPr/>
        <a:lstStyle/>
        <a:p>
          <a:r>
            <a:rPr lang="en-US" dirty="0"/>
            <a:t>Chernobyl ’86 (L7)</a:t>
          </a:r>
        </a:p>
      </dgm:t>
    </dgm:pt>
    <dgm:pt modelId="{AF88307D-E712-465E-9398-053D4BC1DF17}" type="parTrans" cxnId="{1F75CDE0-1311-4791-809B-E4D4B886940C}">
      <dgm:prSet/>
      <dgm:spPr/>
      <dgm:t>
        <a:bodyPr/>
        <a:lstStyle/>
        <a:p>
          <a:endParaRPr lang="en-US"/>
        </a:p>
      </dgm:t>
    </dgm:pt>
    <dgm:pt modelId="{52A96C78-F2DB-4D3A-8C03-85D0432504D1}" type="sibTrans" cxnId="{1F75CDE0-1311-4791-809B-E4D4B886940C}">
      <dgm:prSet/>
      <dgm:spPr/>
      <dgm:t>
        <a:bodyPr/>
        <a:lstStyle/>
        <a:p>
          <a:endParaRPr lang="en-US"/>
        </a:p>
      </dgm:t>
    </dgm:pt>
    <dgm:pt modelId="{70A45194-D265-477F-9D49-8EAD5418CBF8}">
      <dgm:prSet phldrT="[Text]"/>
      <dgm:spPr/>
      <dgm:t>
        <a:bodyPr/>
        <a:lstStyle/>
        <a:p>
          <a:r>
            <a:rPr lang="en-US" dirty="0"/>
            <a:t>4-7: Accident</a:t>
          </a:r>
        </a:p>
      </dgm:t>
    </dgm:pt>
    <dgm:pt modelId="{104F4D41-616E-4463-A628-47164E5394A6}" type="parTrans" cxnId="{309C6DEB-C144-4402-8A5B-41A8A9AE2B6B}">
      <dgm:prSet/>
      <dgm:spPr/>
      <dgm:t>
        <a:bodyPr/>
        <a:lstStyle/>
        <a:p>
          <a:endParaRPr lang="en-US"/>
        </a:p>
      </dgm:t>
    </dgm:pt>
    <dgm:pt modelId="{D9DCCAC4-9D77-4F29-AB3E-7751700C8727}" type="sibTrans" cxnId="{309C6DEB-C144-4402-8A5B-41A8A9AE2B6B}">
      <dgm:prSet/>
      <dgm:spPr/>
      <dgm:t>
        <a:bodyPr/>
        <a:lstStyle/>
        <a:p>
          <a:endParaRPr lang="en-US"/>
        </a:p>
      </dgm:t>
    </dgm:pt>
    <dgm:pt modelId="{69749F83-8BC7-42B1-95AA-CE36C5F720C0}">
      <dgm:prSet phldrT="[Text]"/>
      <dgm:spPr/>
      <dgm:t>
        <a:bodyPr/>
        <a:lstStyle/>
        <a:p>
          <a:r>
            <a:rPr lang="en-US" dirty="0"/>
            <a:t>e.g. </a:t>
          </a:r>
          <a:r>
            <a:rPr lang="en-US" dirty="0" err="1"/>
            <a:t>Kakrapar</a:t>
          </a:r>
          <a:endParaRPr lang="en-US" dirty="0"/>
        </a:p>
      </dgm:t>
    </dgm:pt>
    <dgm:pt modelId="{C063961C-7DF4-4586-9CA8-1CD2A03B3AFE}" type="parTrans" cxnId="{E222BD48-C5D1-49D3-B29A-39BA45756202}">
      <dgm:prSet/>
      <dgm:spPr/>
      <dgm:t>
        <a:bodyPr/>
        <a:lstStyle/>
        <a:p>
          <a:endParaRPr lang="en-US"/>
        </a:p>
      </dgm:t>
    </dgm:pt>
    <dgm:pt modelId="{17FB5717-6CB1-4083-A73D-383DB82CAEE4}" type="sibTrans" cxnId="{E222BD48-C5D1-49D3-B29A-39BA45756202}">
      <dgm:prSet/>
      <dgm:spPr/>
      <dgm:t>
        <a:bodyPr/>
        <a:lstStyle/>
        <a:p>
          <a:endParaRPr lang="en-US"/>
        </a:p>
      </dgm:t>
    </dgm:pt>
    <dgm:pt modelId="{C7DABDD8-14D6-40A1-B2EE-8EEBB8986F1C}">
      <dgm:prSet phldrT="[Text]"/>
      <dgm:spPr/>
      <dgm:t>
        <a:bodyPr/>
        <a:lstStyle/>
        <a:p>
          <a:r>
            <a:rPr lang="en-US" dirty="0"/>
            <a:t>Fukushima’11 (L7)</a:t>
          </a:r>
        </a:p>
      </dgm:t>
    </dgm:pt>
    <dgm:pt modelId="{4DEA13CD-13EA-46CF-BEDE-9695CEB49313}" type="parTrans" cxnId="{D5CDBDD9-DE22-4A89-A759-A99612AE67E1}">
      <dgm:prSet/>
      <dgm:spPr/>
      <dgm:t>
        <a:bodyPr/>
        <a:lstStyle/>
        <a:p>
          <a:endParaRPr lang="en-US"/>
        </a:p>
      </dgm:t>
    </dgm:pt>
    <dgm:pt modelId="{AA9D0D36-3512-40D5-8FD8-1CDE8723F201}" type="sibTrans" cxnId="{D5CDBDD9-DE22-4A89-A759-A99612AE67E1}">
      <dgm:prSet/>
      <dgm:spPr/>
      <dgm:t>
        <a:bodyPr/>
        <a:lstStyle/>
        <a:p>
          <a:endParaRPr lang="en-US"/>
        </a:p>
      </dgm:t>
    </dgm:pt>
    <dgm:pt modelId="{D16AFDCC-060D-43EA-99A8-1F10AEA2C6F4}" type="pres">
      <dgm:prSet presAssocID="{AD0CAD7D-C5AB-453E-80AB-53DC2ED51638}" presName="Name0" presStyleCnt="0">
        <dgm:presLayoutVars>
          <dgm:dir/>
          <dgm:resizeHandles val="exact"/>
        </dgm:presLayoutVars>
      </dgm:prSet>
      <dgm:spPr/>
    </dgm:pt>
    <dgm:pt modelId="{0371A5B3-DB6B-4D0C-A3C3-A4AB9321FE4E}" type="pres">
      <dgm:prSet presAssocID="{69526D08-FB34-4626-A1F8-993814F42664}" presName="node" presStyleLbl="node1" presStyleIdx="0" presStyleCnt="2">
        <dgm:presLayoutVars>
          <dgm:bulletEnabled val="1"/>
        </dgm:presLayoutVars>
      </dgm:prSet>
      <dgm:spPr/>
    </dgm:pt>
    <dgm:pt modelId="{7B73FA98-8124-4208-AA6D-AB609BC2659E}" type="pres">
      <dgm:prSet presAssocID="{FC2AC4F8-9BB8-490B-9B8C-4DE2E79AD60F}" presName="sibTrans" presStyleLbl="sibTrans2D1" presStyleIdx="0" presStyleCnt="1"/>
      <dgm:spPr/>
    </dgm:pt>
    <dgm:pt modelId="{7D628C5B-03CD-46D7-98FC-B251CCDFEE29}" type="pres">
      <dgm:prSet presAssocID="{FC2AC4F8-9BB8-490B-9B8C-4DE2E79AD60F}" presName="connectorText" presStyleLbl="sibTrans2D1" presStyleIdx="0" presStyleCnt="1"/>
      <dgm:spPr/>
    </dgm:pt>
    <dgm:pt modelId="{05D59970-E6A7-4D56-88DF-A2E67DC385D5}" type="pres">
      <dgm:prSet presAssocID="{70A45194-D265-477F-9D49-8EAD5418CBF8}" presName="node" presStyleLbl="node1" presStyleIdx="1" presStyleCnt="2">
        <dgm:presLayoutVars>
          <dgm:bulletEnabled val="1"/>
        </dgm:presLayoutVars>
      </dgm:prSet>
      <dgm:spPr/>
    </dgm:pt>
  </dgm:ptLst>
  <dgm:cxnLst>
    <dgm:cxn modelId="{E222BD48-C5D1-49D3-B29A-39BA45756202}" srcId="{69526D08-FB34-4626-A1F8-993814F42664}" destId="{69749F83-8BC7-42B1-95AA-CE36C5F720C0}" srcOrd="0" destOrd="0" parTransId="{C063961C-7DF4-4586-9CA8-1CD2A03B3AFE}" sibTransId="{17FB5717-6CB1-4083-A73D-383DB82CAEE4}"/>
    <dgm:cxn modelId="{4F99D145-8A72-4EB1-8637-DF81FB796377}" type="presOf" srcId="{9A71CF51-6B52-43FF-AA72-2713503CA1D3}" destId="{05D59970-E6A7-4D56-88DF-A2E67DC385D5}" srcOrd="0" destOrd="1" presId="urn:microsoft.com/office/officeart/2005/8/layout/process1"/>
    <dgm:cxn modelId="{77F7AD1E-9AF8-4247-A8DF-3F1671330E41}" type="presOf" srcId="{FC2AC4F8-9BB8-490B-9B8C-4DE2E79AD60F}" destId="{7B73FA98-8124-4208-AA6D-AB609BC2659E}" srcOrd="0" destOrd="0" presId="urn:microsoft.com/office/officeart/2005/8/layout/process1"/>
    <dgm:cxn modelId="{DF45A537-D690-4417-9CBB-0B796460E789}" srcId="{AD0CAD7D-C5AB-453E-80AB-53DC2ED51638}" destId="{69526D08-FB34-4626-A1F8-993814F42664}" srcOrd="0" destOrd="0" parTransId="{E19B7B8F-61F0-432A-8907-24832691418A}" sibTransId="{FC2AC4F8-9BB8-490B-9B8C-4DE2E79AD60F}"/>
    <dgm:cxn modelId="{63E121EF-9246-4CB2-A5B9-27EB5E961B8F}" type="presOf" srcId="{C7DABDD8-14D6-40A1-B2EE-8EEBB8986F1C}" destId="{05D59970-E6A7-4D56-88DF-A2E67DC385D5}" srcOrd="0" destOrd="2" presId="urn:microsoft.com/office/officeart/2005/8/layout/process1"/>
    <dgm:cxn modelId="{97769C01-A220-474D-BFC8-22A9C2284C0A}" type="presOf" srcId="{69749F83-8BC7-42B1-95AA-CE36C5F720C0}" destId="{0371A5B3-DB6B-4D0C-A3C3-A4AB9321FE4E}" srcOrd="0" destOrd="1" presId="urn:microsoft.com/office/officeart/2005/8/layout/process1"/>
    <dgm:cxn modelId="{951C7F1E-6E7E-4D02-84BB-1D31EEB70046}" type="presOf" srcId="{FC2AC4F8-9BB8-490B-9B8C-4DE2E79AD60F}" destId="{7D628C5B-03CD-46D7-98FC-B251CCDFEE29}" srcOrd="1" destOrd="0" presId="urn:microsoft.com/office/officeart/2005/8/layout/process1"/>
    <dgm:cxn modelId="{D5CDBDD9-DE22-4A89-A759-A99612AE67E1}" srcId="{70A45194-D265-477F-9D49-8EAD5418CBF8}" destId="{C7DABDD8-14D6-40A1-B2EE-8EEBB8986F1C}" srcOrd="1" destOrd="0" parTransId="{4DEA13CD-13EA-46CF-BEDE-9695CEB49313}" sibTransId="{AA9D0D36-3512-40D5-8FD8-1CDE8723F201}"/>
    <dgm:cxn modelId="{290BAEE9-7A04-410A-971C-D5DA530854D4}" type="presOf" srcId="{69526D08-FB34-4626-A1F8-993814F42664}" destId="{0371A5B3-DB6B-4D0C-A3C3-A4AB9321FE4E}" srcOrd="0" destOrd="0" presId="urn:microsoft.com/office/officeart/2005/8/layout/process1"/>
    <dgm:cxn modelId="{73D57BAF-FCF8-42CD-B829-612E7E76280A}" type="presOf" srcId="{70A45194-D265-477F-9D49-8EAD5418CBF8}" destId="{05D59970-E6A7-4D56-88DF-A2E67DC385D5}" srcOrd="0" destOrd="0" presId="urn:microsoft.com/office/officeart/2005/8/layout/process1"/>
    <dgm:cxn modelId="{1F75CDE0-1311-4791-809B-E4D4B886940C}" srcId="{70A45194-D265-477F-9D49-8EAD5418CBF8}" destId="{9A71CF51-6B52-43FF-AA72-2713503CA1D3}" srcOrd="0" destOrd="0" parTransId="{AF88307D-E712-465E-9398-053D4BC1DF17}" sibTransId="{52A96C78-F2DB-4D3A-8C03-85D0432504D1}"/>
    <dgm:cxn modelId="{D5CC57C9-6667-4088-8A14-66C19D993079}" type="presOf" srcId="{AD0CAD7D-C5AB-453E-80AB-53DC2ED51638}" destId="{D16AFDCC-060D-43EA-99A8-1F10AEA2C6F4}" srcOrd="0" destOrd="0" presId="urn:microsoft.com/office/officeart/2005/8/layout/process1"/>
    <dgm:cxn modelId="{309C6DEB-C144-4402-8A5B-41A8A9AE2B6B}" srcId="{AD0CAD7D-C5AB-453E-80AB-53DC2ED51638}" destId="{70A45194-D265-477F-9D49-8EAD5418CBF8}" srcOrd="1" destOrd="0" parTransId="{104F4D41-616E-4463-A628-47164E5394A6}" sibTransId="{D9DCCAC4-9D77-4F29-AB3E-7751700C8727}"/>
    <dgm:cxn modelId="{63FC8010-4B26-4E1A-BF05-FA2CA202AAAB}" type="presParOf" srcId="{D16AFDCC-060D-43EA-99A8-1F10AEA2C6F4}" destId="{0371A5B3-DB6B-4D0C-A3C3-A4AB9321FE4E}" srcOrd="0" destOrd="0" presId="urn:microsoft.com/office/officeart/2005/8/layout/process1"/>
    <dgm:cxn modelId="{28E2FA75-4B78-4E59-A473-1B69A9839F9F}" type="presParOf" srcId="{D16AFDCC-060D-43EA-99A8-1F10AEA2C6F4}" destId="{7B73FA98-8124-4208-AA6D-AB609BC2659E}" srcOrd="1" destOrd="0" presId="urn:microsoft.com/office/officeart/2005/8/layout/process1"/>
    <dgm:cxn modelId="{B8603F84-8CF4-47FE-9A3C-672AB467B4CC}" type="presParOf" srcId="{7B73FA98-8124-4208-AA6D-AB609BC2659E}" destId="{7D628C5B-03CD-46D7-98FC-B251CCDFEE29}" srcOrd="0" destOrd="0" presId="urn:microsoft.com/office/officeart/2005/8/layout/process1"/>
    <dgm:cxn modelId="{4C87F990-A278-4FD8-BA9E-A58EBE5C6273}" type="presParOf" srcId="{D16AFDCC-060D-43EA-99A8-1F10AEA2C6F4}" destId="{05D59970-E6A7-4D56-88DF-A2E67DC385D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3B4D47-D8DC-4B25-BB9D-129B3D61BE92}" type="doc">
      <dgm:prSet loTypeId="urn:microsoft.com/office/officeart/2005/8/layout/chevron1" loCatId="process" qsTypeId="urn:microsoft.com/office/officeart/2005/8/quickstyle/3d6" qsCatId="3D" csTypeId="urn:microsoft.com/office/officeart/2005/8/colors/colorful2" csCatId="colorful" phldr="1"/>
      <dgm:spPr/>
    </dgm:pt>
    <dgm:pt modelId="{00C2AA72-9A98-4833-85C9-EB31B717DFF8}">
      <dgm:prSet phldrT="[Text]"/>
      <dgm:spPr/>
      <dgm:t>
        <a:bodyPr/>
        <a:lstStyle/>
        <a:p>
          <a:r>
            <a:rPr lang="en-US" dirty="0"/>
            <a:t>Theory Revision</a:t>
          </a:r>
        </a:p>
      </dgm:t>
    </dgm:pt>
    <dgm:pt modelId="{4811E598-7DA1-4E79-B424-568496619689}" type="parTrans" cxnId="{814A5D3C-894B-4698-A88F-6C0BF32F151D}">
      <dgm:prSet/>
      <dgm:spPr/>
      <dgm:t>
        <a:bodyPr/>
        <a:lstStyle/>
        <a:p>
          <a:endParaRPr lang="en-US"/>
        </a:p>
      </dgm:t>
    </dgm:pt>
    <dgm:pt modelId="{EFF65F5B-FF81-433E-BFC6-2F20EA01823A}" type="sibTrans" cxnId="{814A5D3C-894B-4698-A88F-6C0BF32F151D}">
      <dgm:prSet/>
      <dgm:spPr/>
      <dgm:t>
        <a:bodyPr/>
        <a:lstStyle/>
        <a:p>
          <a:endParaRPr lang="en-US"/>
        </a:p>
      </dgm:t>
    </dgm:pt>
    <dgm:pt modelId="{D68661CB-D3CF-4803-BFDE-A40228F266C1}">
      <dgm:prSet phldrT="[Text]"/>
      <dgm:spPr/>
      <dgm:t>
        <a:bodyPr/>
        <a:lstStyle/>
        <a:p>
          <a:r>
            <a:rPr lang="en-US" dirty="0" err="1"/>
            <a:t>Kakrapar</a:t>
          </a:r>
          <a:r>
            <a:rPr lang="en-US" dirty="0"/>
            <a:t> “Incident”</a:t>
          </a:r>
        </a:p>
      </dgm:t>
    </dgm:pt>
    <dgm:pt modelId="{B28FAA75-D3CA-4745-90D2-C102F932095D}" type="parTrans" cxnId="{CB11B224-B04C-4DF9-8A28-2A328D401A8D}">
      <dgm:prSet/>
      <dgm:spPr/>
      <dgm:t>
        <a:bodyPr/>
        <a:lstStyle/>
        <a:p>
          <a:endParaRPr lang="en-US"/>
        </a:p>
      </dgm:t>
    </dgm:pt>
    <dgm:pt modelId="{137C80BD-995D-4926-8707-5226EEA5BA66}" type="sibTrans" cxnId="{CB11B224-B04C-4DF9-8A28-2A328D401A8D}">
      <dgm:prSet/>
      <dgm:spPr/>
      <dgm:t>
        <a:bodyPr/>
        <a:lstStyle/>
        <a:p>
          <a:endParaRPr lang="en-US"/>
        </a:p>
      </dgm:t>
    </dgm:pt>
    <dgm:pt modelId="{93103213-BB10-45F1-9162-B8E77366AA1A}">
      <dgm:prSet phldrT="[Text]"/>
      <dgm:spPr/>
      <dgm:t>
        <a:bodyPr/>
        <a:lstStyle/>
        <a:p>
          <a:r>
            <a:rPr lang="en-US" dirty="0"/>
            <a:t>NSG Membership</a:t>
          </a:r>
        </a:p>
      </dgm:t>
    </dgm:pt>
    <dgm:pt modelId="{10BB7951-9752-4655-9DD3-78051B5148A9}" type="parTrans" cxnId="{0D770E4B-3AAF-4237-ABBF-115B16602B8B}">
      <dgm:prSet/>
      <dgm:spPr/>
      <dgm:t>
        <a:bodyPr/>
        <a:lstStyle/>
        <a:p>
          <a:endParaRPr lang="en-US"/>
        </a:p>
      </dgm:t>
    </dgm:pt>
    <dgm:pt modelId="{775B29C7-1B40-438A-9330-60F2E3926531}" type="sibTrans" cxnId="{0D770E4B-3AAF-4237-ABBF-115B16602B8B}">
      <dgm:prSet/>
      <dgm:spPr/>
      <dgm:t>
        <a:bodyPr/>
        <a:lstStyle/>
        <a:p>
          <a:endParaRPr lang="en-US"/>
        </a:p>
      </dgm:t>
    </dgm:pt>
    <dgm:pt modelId="{A0595702-D35E-40B7-8BC8-35D0984CD25C}" type="pres">
      <dgm:prSet presAssocID="{903B4D47-D8DC-4B25-BB9D-129B3D61BE92}" presName="Name0" presStyleCnt="0">
        <dgm:presLayoutVars>
          <dgm:dir/>
          <dgm:animLvl val="lvl"/>
          <dgm:resizeHandles val="exact"/>
        </dgm:presLayoutVars>
      </dgm:prSet>
      <dgm:spPr/>
    </dgm:pt>
    <dgm:pt modelId="{3D7D6BB5-C3BF-45BA-87AD-CC40A3548B18}" type="pres">
      <dgm:prSet presAssocID="{00C2AA72-9A98-4833-85C9-EB31B717DFF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90B79A2-0632-44DE-AE4C-7ACF1B4B3C3A}" type="pres">
      <dgm:prSet presAssocID="{EFF65F5B-FF81-433E-BFC6-2F20EA01823A}" presName="parTxOnlySpace" presStyleCnt="0"/>
      <dgm:spPr/>
    </dgm:pt>
    <dgm:pt modelId="{37AEBF66-4AB3-414C-8804-4CA65D10D26C}" type="pres">
      <dgm:prSet presAssocID="{D68661CB-D3CF-4803-BFDE-A40228F266C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5C330D-0051-4970-88E8-CC466B453D37}" type="pres">
      <dgm:prSet presAssocID="{137C80BD-995D-4926-8707-5226EEA5BA66}" presName="parTxOnlySpace" presStyleCnt="0"/>
      <dgm:spPr/>
    </dgm:pt>
    <dgm:pt modelId="{4D70AFE3-3412-4307-9C16-3D21BC2D2CCF}" type="pres">
      <dgm:prSet presAssocID="{93103213-BB10-45F1-9162-B8E77366AA1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8F76BEA-B767-4C67-A617-82F7BD7C5D77}" type="presOf" srcId="{D68661CB-D3CF-4803-BFDE-A40228F266C1}" destId="{37AEBF66-4AB3-414C-8804-4CA65D10D26C}" srcOrd="0" destOrd="0" presId="urn:microsoft.com/office/officeart/2005/8/layout/chevron1"/>
    <dgm:cxn modelId="{CB11B224-B04C-4DF9-8A28-2A328D401A8D}" srcId="{903B4D47-D8DC-4B25-BB9D-129B3D61BE92}" destId="{D68661CB-D3CF-4803-BFDE-A40228F266C1}" srcOrd="1" destOrd="0" parTransId="{B28FAA75-D3CA-4745-90D2-C102F932095D}" sibTransId="{137C80BD-995D-4926-8707-5226EEA5BA66}"/>
    <dgm:cxn modelId="{362F265F-536B-44CD-A110-621144930FB1}" type="presOf" srcId="{00C2AA72-9A98-4833-85C9-EB31B717DFF8}" destId="{3D7D6BB5-C3BF-45BA-87AD-CC40A3548B18}" srcOrd="0" destOrd="0" presId="urn:microsoft.com/office/officeart/2005/8/layout/chevron1"/>
    <dgm:cxn modelId="{6E010447-E523-470C-9EDB-EE989DB62D85}" type="presOf" srcId="{93103213-BB10-45F1-9162-B8E77366AA1A}" destId="{4D70AFE3-3412-4307-9C16-3D21BC2D2CCF}" srcOrd="0" destOrd="0" presId="urn:microsoft.com/office/officeart/2005/8/layout/chevron1"/>
    <dgm:cxn modelId="{D3E46AFE-E681-4F28-86D6-E78EFE190A93}" type="presOf" srcId="{903B4D47-D8DC-4B25-BB9D-129B3D61BE92}" destId="{A0595702-D35E-40B7-8BC8-35D0984CD25C}" srcOrd="0" destOrd="0" presId="urn:microsoft.com/office/officeart/2005/8/layout/chevron1"/>
    <dgm:cxn modelId="{0D770E4B-3AAF-4237-ABBF-115B16602B8B}" srcId="{903B4D47-D8DC-4B25-BB9D-129B3D61BE92}" destId="{93103213-BB10-45F1-9162-B8E77366AA1A}" srcOrd="2" destOrd="0" parTransId="{10BB7951-9752-4655-9DD3-78051B5148A9}" sibTransId="{775B29C7-1B40-438A-9330-60F2E3926531}"/>
    <dgm:cxn modelId="{814A5D3C-894B-4698-A88F-6C0BF32F151D}" srcId="{903B4D47-D8DC-4B25-BB9D-129B3D61BE92}" destId="{00C2AA72-9A98-4833-85C9-EB31B717DFF8}" srcOrd="0" destOrd="0" parTransId="{4811E598-7DA1-4E79-B424-568496619689}" sibTransId="{EFF65F5B-FF81-433E-BFC6-2F20EA01823A}"/>
    <dgm:cxn modelId="{8E3516E9-3F30-4467-81D2-6661E5F1DDE6}" type="presParOf" srcId="{A0595702-D35E-40B7-8BC8-35D0984CD25C}" destId="{3D7D6BB5-C3BF-45BA-87AD-CC40A3548B18}" srcOrd="0" destOrd="0" presId="urn:microsoft.com/office/officeart/2005/8/layout/chevron1"/>
    <dgm:cxn modelId="{93ED6584-929A-495C-A63D-02939AA3C76B}" type="presParOf" srcId="{A0595702-D35E-40B7-8BC8-35D0984CD25C}" destId="{B90B79A2-0632-44DE-AE4C-7ACF1B4B3C3A}" srcOrd="1" destOrd="0" presId="urn:microsoft.com/office/officeart/2005/8/layout/chevron1"/>
    <dgm:cxn modelId="{6DFE73E8-7B19-4B59-A6D3-77462353408D}" type="presParOf" srcId="{A0595702-D35E-40B7-8BC8-35D0984CD25C}" destId="{37AEBF66-4AB3-414C-8804-4CA65D10D26C}" srcOrd="2" destOrd="0" presId="urn:microsoft.com/office/officeart/2005/8/layout/chevron1"/>
    <dgm:cxn modelId="{D01501BE-0589-40A7-8EF1-9B517F727E59}" type="presParOf" srcId="{A0595702-D35E-40B7-8BC8-35D0984CD25C}" destId="{875C330D-0051-4970-88E8-CC466B453D37}" srcOrd="3" destOrd="0" presId="urn:microsoft.com/office/officeart/2005/8/layout/chevron1"/>
    <dgm:cxn modelId="{215A6BAF-185D-4542-8ADA-EC1FC0EFD4AB}" type="presParOf" srcId="{A0595702-D35E-40B7-8BC8-35D0984CD25C}" destId="{4D70AFE3-3412-4307-9C16-3D21BC2D2CC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C4FCDA-328D-44D2-881A-2C99F1640272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9610B-495A-421C-8F5E-6974D2987486}">
      <dgm:prSet phldrT="[Text]"/>
      <dgm:spPr/>
      <dgm:t>
        <a:bodyPr/>
        <a:lstStyle/>
        <a:p>
          <a:r>
            <a:rPr lang="en-US" dirty="0"/>
            <a:t>Stage-I</a:t>
          </a:r>
        </a:p>
      </dgm:t>
    </dgm:pt>
    <dgm:pt modelId="{F719A583-416A-49A3-A7DC-E9083714EA9F}" type="parTrans" cxnId="{467D9FDF-B07A-475C-BDC1-1B100CCF2F9B}">
      <dgm:prSet/>
      <dgm:spPr/>
      <dgm:t>
        <a:bodyPr/>
        <a:lstStyle/>
        <a:p>
          <a:endParaRPr lang="en-US"/>
        </a:p>
      </dgm:t>
    </dgm:pt>
    <dgm:pt modelId="{F1A95DDB-EE71-468B-AC30-AE7B0CDD3925}" type="sibTrans" cxnId="{467D9FDF-B07A-475C-BDC1-1B100CCF2F9B}">
      <dgm:prSet/>
      <dgm:spPr/>
      <dgm:t>
        <a:bodyPr/>
        <a:lstStyle/>
        <a:p>
          <a:endParaRPr lang="en-US"/>
        </a:p>
      </dgm:t>
    </dgm:pt>
    <dgm:pt modelId="{80896E10-941F-45E5-BFC6-86903D3443F8}">
      <dgm:prSet phldrT="[Text]"/>
      <dgm:spPr/>
      <dgm:t>
        <a:bodyPr/>
        <a:lstStyle/>
        <a:p>
          <a:r>
            <a:rPr lang="en-US" dirty="0"/>
            <a:t>Stage-II</a:t>
          </a:r>
        </a:p>
      </dgm:t>
    </dgm:pt>
    <dgm:pt modelId="{6F901DE0-39F7-4956-BAAD-BA77EFA1A166}" type="parTrans" cxnId="{AFE2EE8E-C4C4-4CBA-8DF7-7191173A1190}">
      <dgm:prSet/>
      <dgm:spPr/>
      <dgm:t>
        <a:bodyPr/>
        <a:lstStyle/>
        <a:p>
          <a:endParaRPr lang="en-US"/>
        </a:p>
      </dgm:t>
    </dgm:pt>
    <dgm:pt modelId="{947FC14A-0B69-4795-84CE-F6332C3FBE4F}" type="sibTrans" cxnId="{AFE2EE8E-C4C4-4CBA-8DF7-7191173A1190}">
      <dgm:prSet/>
      <dgm:spPr/>
      <dgm:t>
        <a:bodyPr/>
        <a:lstStyle/>
        <a:p>
          <a:endParaRPr lang="en-US"/>
        </a:p>
      </dgm:t>
    </dgm:pt>
    <dgm:pt modelId="{CC82B3FF-BDF8-4676-AB7B-B06C94E8A6F2}">
      <dgm:prSet phldrT="[Text]"/>
      <dgm:spPr/>
      <dgm:t>
        <a:bodyPr/>
        <a:lstStyle/>
        <a:p>
          <a:r>
            <a:rPr lang="en-US" dirty="0"/>
            <a:t>Stage-III</a:t>
          </a:r>
        </a:p>
      </dgm:t>
    </dgm:pt>
    <dgm:pt modelId="{991E34C1-499D-40FB-AEAA-FB8294D3EE95}" type="parTrans" cxnId="{CF2ABD03-BBE0-4268-8EE5-E4D561D33215}">
      <dgm:prSet/>
      <dgm:spPr/>
      <dgm:t>
        <a:bodyPr/>
        <a:lstStyle/>
        <a:p>
          <a:endParaRPr lang="en-US"/>
        </a:p>
      </dgm:t>
    </dgm:pt>
    <dgm:pt modelId="{183E97A7-E778-4801-8545-13EF37BAE2DE}" type="sibTrans" cxnId="{CF2ABD03-BBE0-4268-8EE5-E4D561D33215}">
      <dgm:prSet/>
      <dgm:spPr/>
      <dgm:t>
        <a:bodyPr/>
        <a:lstStyle/>
        <a:p>
          <a:endParaRPr lang="en-US"/>
        </a:p>
      </dgm:t>
    </dgm:pt>
    <dgm:pt modelId="{896F3E17-71B5-4321-94E4-77D097831208}">
      <dgm:prSet phldrT="[Text]"/>
      <dgm:spPr/>
      <dgm:t>
        <a:bodyPr/>
        <a:lstStyle/>
        <a:p>
          <a:r>
            <a:rPr lang="en-US" dirty="0"/>
            <a:t>PHWR </a:t>
          </a:r>
          <a:br>
            <a:rPr lang="en-US" dirty="0"/>
          </a:br>
          <a:r>
            <a:rPr lang="en-US" dirty="0"/>
            <a:t>(U-235)</a:t>
          </a:r>
        </a:p>
      </dgm:t>
    </dgm:pt>
    <dgm:pt modelId="{1E2CD95D-E29F-4668-8EE7-8A8C74E322A0}" type="parTrans" cxnId="{B9F9996F-6DBB-488F-8167-7722481DB486}">
      <dgm:prSet/>
      <dgm:spPr/>
      <dgm:t>
        <a:bodyPr/>
        <a:lstStyle/>
        <a:p>
          <a:endParaRPr lang="en-US"/>
        </a:p>
      </dgm:t>
    </dgm:pt>
    <dgm:pt modelId="{BEAD1CEA-AAFD-4DE6-A928-5BE38A394C78}" type="sibTrans" cxnId="{B9F9996F-6DBB-488F-8167-7722481DB486}">
      <dgm:prSet/>
      <dgm:spPr/>
      <dgm:t>
        <a:bodyPr/>
        <a:lstStyle/>
        <a:p>
          <a:endParaRPr lang="en-US"/>
        </a:p>
      </dgm:t>
    </dgm:pt>
    <dgm:pt modelId="{AE71DA48-5883-4F2D-8BC4-D08E56A42D8E}">
      <dgm:prSet phldrT="[Text]"/>
      <dgm:spPr/>
      <dgm:t>
        <a:bodyPr/>
        <a:lstStyle/>
        <a:p>
          <a:r>
            <a:rPr lang="en-US" dirty="0"/>
            <a:t>FBR</a:t>
          </a:r>
        </a:p>
      </dgm:t>
    </dgm:pt>
    <dgm:pt modelId="{8BD330B3-411A-4C3F-A009-8D78610E6F91}" type="parTrans" cxnId="{0296A536-E9F9-4456-A5DF-BA86565254D1}">
      <dgm:prSet/>
      <dgm:spPr/>
      <dgm:t>
        <a:bodyPr/>
        <a:lstStyle/>
        <a:p>
          <a:endParaRPr lang="en-US"/>
        </a:p>
      </dgm:t>
    </dgm:pt>
    <dgm:pt modelId="{64B94546-AA0E-4C85-A191-D78C0F581E20}" type="sibTrans" cxnId="{0296A536-E9F9-4456-A5DF-BA86565254D1}">
      <dgm:prSet/>
      <dgm:spPr/>
      <dgm:t>
        <a:bodyPr/>
        <a:lstStyle/>
        <a:p>
          <a:endParaRPr lang="en-US"/>
        </a:p>
      </dgm:t>
    </dgm:pt>
    <dgm:pt modelId="{2103D853-A800-410B-84CA-546709BD0D39}">
      <dgm:prSet phldrT="[Text]"/>
      <dgm:spPr/>
      <dgm:t>
        <a:bodyPr/>
        <a:lstStyle/>
        <a:p>
          <a:r>
            <a:rPr lang="en-US" dirty="0"/>
            <a:t>Thorium Based (AHWR)</a:t>
          </a:r>
        </a:p>
      </dgm:t>
    </dgm:pt>
    <dgm:pt modelId="{10E296CF-A200-4E1F-90F8-0C4C18370688}" type="parTrans" cxnId="{396A8AD4-3707-4A4C-AF95-28B414C8B1AA}">
      <dgm:prSet/>
      <dgm:spPr/>
      <dgm:t>
        <a:bodyPr/>
        <a:lstStyle/>
        <a:p>
          <a:endParaRPr lang="en-US"/>
        </a:p>
      </dgm:t>
    </dgm:pt>
    <dgm:pt modelId="{F5A42844-C2C5-4564-BCE2-6264BAE44122}" type="sibTrans" cxnId="{396A8AD4-3707-4A4C-AF95-28B414C8B1AA}">
      <dgm:prSet/>
      <dgm:spPr/>
      <dgm:t>
        <a:bodyPr/>
        <a:lstStyle/>
        <a:p>
          <a:endParaRPr lang="en-US"/>
        </a:p>
      </dgm:t>
    </dgm:pt>
    <dgm:pt modelId="{CD2A4FFD-D1E4-4947-AD0B-C1A567614B82}" type="pres">
      <dgm:prSet presAssocID="{3DC4FCDA-328D-44D2-881A-2C99F1640272}" presName="rootnode" presStyleCnt="0">
        <dgm:presLayoutVars>
          <dgm:chMax/>
          <dgm:chPref/>
          <dgm:dir/>
          <dgm:animLvl val="lvl"/>
        </dgm:presLayoutVars>
      </dgm:prSet>
      <dgm:spPr/>
    </dgm:pt>
    <dgm:pt modelId="{968D6A14-3E19-4BFF-A8F4-ED1CD0786B6D}" type="pres">
      <dgm:prSet presAssocID="{C409610B-495A-421C-8F5E-6974D2987486}" presName="composite" presStyleCnt="0"/>
      <dgm:spPr/>
    </dgm:pt>
    <dgm:pt modelId="{F5256202-D32B-4AD5-8C53-152084C12801}" type="pres">
      <dgm:prSet presAssocID="{C409610B-495A-421C-8F5E-6974D2987486}" presName="LShape" presStyleLbl="alignNode1" presStyleIdx="0" presStyleCnt="5"/>
      <dgm:spPr/>
    </dgm:pt>
    <dgm:pt modelId="{E179BD43-0CE1-4274-8086-3A7872241AFF}" type="pres">
      <dgm:prSet presAssocID="{C409610B-495A-421C-8F5E-6974D2987486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3742712-CF70-42B5-B512-7855A7CA828E}" type="pres">
      <dgm:prSet presAssocID="{C409610B-495A-421C-8F5E-6974D2987486}" presName="Triangle" presStyleLbl="alignNode1" presStyleIdx="1" presStyleCnt="5"/>
      <dgm:spPr/>
    </dgm:pt>
    <dgm:pt modelId="{8324DF1C-922F-45BE-B696-209161516C28}" type="pres">
      <dgm:prSet presAssocID="{F1A95DDB-EE71-468B-AC30-AE7B0CDD3925}" presName="sibTrans" presStyleCnt="0"/>
      <dgm:spPr/>
    </dgm:pt>
    <dgm:pt modelId="{6471CAB6-3BF1-4AE8-A311-C459DFB7A420}" type="pres">
      <dgm:prSet presAssocID="{F1A95DDB-EE71-468B-AC30-AE7B0CDD3925}" presName="space" presStyleCnt="0"/>
      <dgm:spPr/>
    </dgm:pt>
    <dgm:pt modelId="{114B855C-F97F-452F-A4F2-EE25865D6804}" type="pres">
      <dgm:prSet presAssocID="{80896E10-941F-45E5-BFC6-86903D3443F8}" presName="composite" presStyleCnt="0"/>
      <dgm:spPr/>
    </dgm:pt>
    <dgm:pt modelId="{0E8726F5-8F41-4A7D-8EDA-DB08108FFD94}" type="pres">
      <dgm:prSet presAssocID="{80896E10-941F-45E5-BFC6-86903D3443F8}" presName="LShape" presStyleLbl="alignNode1" presStyleIdx="2" presStyleCnt="5"/>
      <dgm:spPr/>
    </dgm:pt>
    <dgm:pt modelId="{99F7D25A-3A2F-4C94-9F0C-B52B6DB7B78A}" type="pres">
      <dgm:prSet presAssocID="{80896E10-941F-45E5-BFC6-86903D3443F8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08B7B9-251A-446C-8574-E7495A7555C8}" type="pres">
      <dgm:prSet presAssocID="{80896E10-941F-45E5-BFC6-86903D3443F8}" presName="Triangle" presStyleLbl="alignNode1" presStyleIdx="3" presStyleCnt="5"/>
      <dgm:spPr/>
    </dgm:pt>
    <dgm:pt modelId="{E6E42E0D-E547-4FEA-B73B-D2A03F8969BA}" type="pres">
      <dgm:prSet presAssocID="{947FC14A-0B69-4795-84CE-F6332C3FBE4F}" presName="sibTrans" presStyleCnt="0"/>
      <dgm:spPr/>
    </dgm:pt>
    <dgm:pt modelId="{9FAB90EA-F463-4D9C-A9C0-CCA7899AFE5E}" type="pres">
      <dgm:prSet presAssocID="{947FC14A-0B69-4795-84CE-F6332C3FBE4F}" presName="space" presStyleCnt="0"/>
      <dgm:spPr/>
    </dgm:pt>
    <dgm:pt modelId="{560C4C08-1855-49FC-92D1-3B13A28116A0}" type="pres">
      <dgm:prSet presAssocID="{CC82B3FF-BDF8-4676-AB7B-B06C94E8A6F2}" presName="composite" presStyleCnt="0"/>
      <dgm:spPr/>
    </dgm:pt>
    <dgm:pt modelId="{4EB0AF9F-2725-4D48-B870-78AB84F49E95}" type="pres">
      <dgm:prSet presAssocID="{CC82B3FF-BDF8-4676-AB7B-B06C94E8A6F2}" presName="LShape" presStyleLbl="alignNode1" presStyleIdx="4" presStyleCnt="5"/>
      <dgm:spPr/>
    </dgm:pt>
    <dgm:pt modelId="{EF091636-AFA6-4F95-BD97-8815ADB814A4}" type="pres">
      <dgm:prSet presAssocID="{CC82B3FF-BDF8-4676-AB7B-B06C94E8A6F2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296A536-E9F9-4456-A5DF-BA86565254D1}" srcId="{80896E10-941F-45E5-BFC6-86903D3443F8}" destId="{AE71DA48-5883-4F2D-8BC4-D08E56A42D8E}" srcOrd="0" destOrd="0" parTransId="{8BD330B3-411A-4C3F-A009-8D78610E6F91}" sibTransId="{64B94546-AA0E-4C85-A191-D78C0F581E20}"/>
    <dgm:cxn modelId="{B9F9996F-6DBB-488F-8167-7722481DB486}" srcId="{C409610B-495A-421C-8F5E-6974D2987486}" destId="{896F3E17-71B5-4321-94E4-77D097831208}" srcOrd="0" destOrd="0" parTransId="{1E2CD95D-E29F-4668-8EE7-8A8C74E322A0}" sibTransId="{BEAD1CEA-AAFD-4DE6-A928-5BE38A394C78}"/>
    <dgm:cxn modelId="{467D9FDF-B07A-475C-BDC1-1B100CCF2F9B}" srcId="{3DC4FCDA-328D-44D2-881A-2C99F1640272}" destId="{C409610B-495A-421C-8F5E-6974D2987486}" srcOrd="0" destOrd="0" parTransId="{F719A583-416A-49A3-A7DC-E9083714EA9F}" sibTransId="{F1A95DDB-EE71-468B-AC30-AE7B0CDD3925}"/>
    <dgm:cxn modelId="{CDBF2772-ED48-4C1F-A744-55605CCE6C1B}" type="presOf" srcId="{3DC4FCDA-328D-44D2-881A-2C99F1640272}" destId="{CD2A4FFD-D1E4-4947-AD0B-C1A567614B82}" srcOrd="0" destOrd="0" presId="urn:microsoft.com/office/officeart/2009/3/layout/StepUpProcess"/>
    <dgm:cxn modelId="{0BCF9762-2B76-4ED3-A6B1-8367D3848EBA}" type="presOf" srcId="{896F3E17-71B5-4321-94E4-77D097831208}" destId="{E179BD43-0CE1-4274-8086-3A7872241AFF}" srcOrd="0" destOrd="1" presId="urn:microsoft.com/office/officeart/2009/3/layout/StepUpProcess"/>
    <dgm:cxn modelId="{95F80D4D-670D-4EA8-A72A-D887072E2B6D}" type="presOf" srcId="{2103D853-A800-410B-84CA-546709BD0D39}" destId="{EF091636-AFA6-4F95-BD97-8815ADB814A4}" srcOrd="0" destOrd="1" presId="urn:microsoft.com/office/officeart/2009/3/layout/StepUpProcess"/>
    <dgm:cxn modelId="{91A08BB4-FDD1-47AA-8FCF-5CF4B4AB5E99}" type="presOf" srcId="{80896E10-941F-45E5-BFC6-86903D3443F8}" destId="{99F7D25A-3A2F-4C94-9F0C-B52B6DB7B78A}" srcOrd="0" destOrd="0" presId="urn:microsoft.com/office/officeart/2009/3/layout/StepUpProcess"/>
    <dgm:cxn modelId="{46C8A954-9237-4E2D-9728-8FF2E1BC3EE1}" type="presOf" srcId="{CC82B3FF-BDF8-4676-AB7B-B06C94E8A6F2}" destId="{EF091636-AFA6-4F95-BD97-8815ADB814A4}" srcOrd="0" destOrd="0" presId="urn:microsoft.com/office/officeart/2009/3/layout/StepUpProcess"/>
    <dgm:cxn modelId="{16801249-9969-40EE-9886-9EE6A8476372}" type="presOf" srcId="{C409610B-495A-421C-8F5E-6974D2987486}" destId="{E179BD43-0CE1-4274-8086-3A7872241AFF}" srcOrd="0" destOrd="0" presId="urn:microsoft.com/office/officeart/2009/3/layout/StepUpProcess"/>
    <dgm:cxn modelId="{CF2ABD03-BBE0-4268-8EE5-E4D561D33215}" srcId="{3DC4FCDA-328D-44D2-881A-2C99F1640272}" destId="{CC82B3FF-BDF8-4676-AB7B-B06C94E8A6F2}" srcOrd="2" destOrd="0" parTransId="{991E34C1-499D-40FB-AEAA-FB8294D3EE95}" sibTransId="{183E97A7-E778-4801-8545-13EF37BAE2DE}"/>
    <dgm:cxn modelId="{AFE2EE8E-C4C4-4CBA-8DF7-7191173A1190}" srcId="{3DC4FCDA-328D-44D2-881A-2C99F1640272}" destId="{80896E10-941F-45E5-BFC6-86903D3443F8}" srcOrd="1" destOrd="0" parTransId="{6F901DE0-39F7-4956-BAAD-BA77EFA1A166}" sibTransId="{947FC14A-0B69-4795-84CE-F6332C3FBE4F}"/>
    <dgm:cxn modelId="{396A8AD4-3707-4A4C-AF95-28B414C8B1AA}" srcId="{CC82B3FF-BDF8-4676-AB7B-B06C94E8A6F2}" destId="{2103D853-A800-410B-84CA-546709BD0D39}" srcOrd="0" destOrd="0" parTransId="{10E296CF-A200-4E1F-90F8-0C4C18370688}" sibTransId="{F5A42844-C2C5-4564-BCE2-6264BAE44122}"/>
    <dgm:cxn modelId="{3A8D2409-DD58-45BF-A05D-73CC9F7C43EB}" type="presOf" srcId="{AE71DA48-5883-4F2D-8BC4-D08E56A42D8E}" destId="{99F7D25A-3A2F-4C94-9F0C-B52B6DB7B78A}" srcOrd="0" destOrd="1" presId="urn:microsoft.com/office/officeart/2009/3/layout/StepUpProcess"/>
    <dgm:cxn modelId="{50C3352A-641A-4EB1-A9CE-348851EB18F2}" type="presParOf" srcId="{CD2A4FFD-D1E4-4947-AD0B-C1A567614B82}" destId="{968D6A14-3E19-4BFF-A8F4-ED1CD0786B6D}" srcOrd="0" destOrd="0" presId="urn:microsoft.com/office/officeart/2009/3/layout/StepUpProcess"/>
    <dgm:cxn modelId="{CEEF7CB1-E77C-44F6-810D-C100B35AE1BE}" type="presParOf" srcId="{968D6A14-3E19-4BFF-A8F4-ED1CD0786B6D}" destId="{F5256202-D32B-4AD5-8C53-152084C12801}" srcOrd="0" destOrd="0" presId="urn:microsoft.com/office/officeart/2009/3/layout/StepUpProcess"/>
    <dgm:cxn modelId="{9E442883-CE52-4C6F-95C3-96F874E7006C}" type="presParOf" srcId="{968D6A14-3E19-4BFF-A8F4-ED1CD0786B6D}" destId="{E179BD43-0CE1-4274-8086-3A7872241AFF}" srcOrd="1" destOrd="0" presId="urn:microsoft.com/office/officeart/2009/3/layout/StepUpProcess"/>
    <dgm:cxn modelId="{A6D9F742-EBBE-49D5-A4D8-FDEAACFF1F2C}" type="presParOf" srcId="{968D6A14-3E19-4BFF-A8F4-ED1CD0786B6D}" destId="{43742712-CF70-42B5-B512-7855A7CA828E}" srcOrd="2" destOrd="0" presId="urn:microsoft.com/office/officeart/2009/3/layout/StepUpProcess"/>
    <dgm:cxn modelId="{DC8A5CA0-B95A-4577-B0C4-3E2926D56025}" type="presParOf" srcId="{CD2A4FFD-D1E4-4947-AD0B-C1A567614B82}" destId="{8324DF1C-922F-45BE-B696-209161516C28}" srcOrd="1" destOrd="0" presId="urn:microsoft.com/office/officeart/2009/3/layout/StepUpProcess"/>
    <dgm:cxn modelId="{BACA4636-B402-403E-A964-5216A192D540}" type="presParOf" srcId="{8324DF1C-922F-45BE-B696-209161516C28}" destId="{6471CAB6-3BF1-4AE8-A311-C459DFB7A420}" srcOrd="0" destOrd="0" presId="urn:microsoft.com/office/officeart/2009/3/layout/StepUpProcess"/>
    <dgm:cxn modelId="{8E15562B-BBED-4187-87CB-2D56C0E627D9}" type="presParOf" srcId="{CD2A4FFD-D1E4-4947-AD0B-C1A567614B82}" destId="{114B855C-F97F-452F-A4F2-EE25865D6804}" srcOrd="2" destOrd="0" presId="urn:microsoft.com/office/officeart/2009/3/layout/StepUpProcess"/>
    <dgm:cxn modelId="{CDF5F535-2244-4F99-8F63-AF2285222A74}" type="presParOf" srcId="{114B855C-F97F-452F-A4F2-EE25865D6804}" destId="{0E8726F5-8F41-4A7D-8EDA-DB08108FFD94}" srcOrd="0" destOrd="0" presId="urn:microsoft.com/office/officeart/2009/3/layout/StepUpProcess"/>
    <dgm:cxn modelId="{5481462C-B7EE-4585-8C8E-92815EA4062C}" type="presParOf" srcId="{114B855C-F97F-452F-A4F2-EE25865D6804}" destId="{99F7D25A-3A2F-4C94-9F0C-B52B6DB7B78A}" srcOrd="1" destOrd="0" presId="urn:microsoft.com/office/officeart/2009/3/layout/StepUpProcess"/>
    <dgm:cxn modelId="{867A1A4D-6E9B-420B-A8DB-A17ADE998992}" type="presParOf" srcId="{114B855C-F97F-452F-A4F2-EE25865D6804}" destId="{E308B7B9-251A-446C-8574-E7495A7555C8}" srcOrd="2" destOrd="0" presId="urn:microsoft.com/office/officeart/2009/3/layout/StepUpProcess"/>
    <dgm:cxn modelId="{EE53A2ED-4D84-416F-BADD-7D9F5FB5C1AC}" type="presParOf" srcId="{CD2A4FFD-D1E4-4947-AD0B-C1A567614B82}" destId="{E6E42E0D-E547-4FEA-B73B-D2A03F8969BA}" srcOrd="3" destOrd="0" presId="urn:microsoft.com/office/officeart/2009/3/layout/StepUpProcess"/>
    <dgm:cxn modelId="{1BA11C81-E66E-48E1-94DE-076A32E98891}" type="presParOf" srcId="{E6E42E0D-E547-4FEA-B73B-D2A03F8969BA}" destId="{9FAB90EA-F463-4D9C-A9C0-CCA7899AFE5E}" srcOrd="0" destOrd="0" presId="urn:microsoft.com/office/officeart/2009/3/layout/StepUpProcess"/>
    <dgm:cxn modelId="{17839569-2973-4F50-8BDF-B74F9AAFA7B0}" type="presParOf" srcId="{CD2A4FFD-D1E4-4947-AD0B-C1A567614B82}" destId="{560C4C08-1855-49FC-92D1-3B13A28116A0}" srcOrd="4" destOrd="0" presId="urn:microsoft.com/office/officeart/2009/3/layout/StepUpProcess"/>
    <dgm:cxn modelId="{58EB3E3F-19B3-4F6C-B814-046355692325}" type="presParOf" srcId="{560C4C08-1855-49FC-92D1-3B13A28116A0}" destId="{4EB0AF9F-2725-4D48-B870-78AB84F49E95}" srcOrd="0" destOrd="0" presId="urn:microsoft.com/office/officeart/2009/3/layout/StepUpProcess"/>
    <dgm:cxn modelId="{4F0A267A-8C23-4C88-AC3D-6DBC1E3C0900}" type="presParOf" srcId="{560C4C08-1855-49FC-92D1-3B13A28116A0}" destId="{EF091636-AFA6-4F95-BD97-8815ADB814A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C5FBE4-91CF-4FC7-9C3B-E4C1984B4AB4}" type="doc">
      <dgm:prSet loTypeId="urn:microsoft.com/office/officeart/2011/layout/Picture Frame" loCatId="picture" qsTypeId="urn:microsoft.com/office/officeart/2005/8/quickstyle/3d2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1AA814E-D4A8-438B-9D70-C1C6D7FBAF71}">
      <dgm:prSet phldrT="[Text]"/>
      <dgm:spPr/>
      <dgm:t>
        <a:bodyPr/>
        <a:lstStyle/>
        <a:p>
          <a:r>
            <a:rPr lang="en-US" dirty="0"/>
            <a:t>Nuke Supplier Group ‘74 (48 members)</a:t>
          </a:r>
        </a:p>
      </dgm:t>
    </dgm:pt>
    <dgm:pt modelId="{3CA7D4DD-6585-4AAA-8CEE-F6B413152A3B}" type="parTrans" cxnId="{CD9BFAF6-07AA-496B-9E8E-30924DF232D3}">
      <dgm:prSet/>
      <dgm:spPr/>
      <dgm:t>
        <a:bodyPr/>
        <a:lstStyle/>
        <a:p>
          <a:endParaRPr lang="en-US"/>
        </a:p>
      </dgm:t>
    </dgm:pt>
    <dgm:pt modelId="{B233D5E4-F9CD-441E-B54A-059D068B0761}" type="sibTrans" cxnId="{CD9BFAF6-07AA-496B-9E8E-30924DF232D3}">
      <dgm:prSet/>
      <dgm:spPr/>
      <dgm:t>
        <a:bodyPr/>
        <a:lstStyle/>
        <a:p>
          <a:endParaRPr lang="en-US"/>
        </a:p>
      </dgm:t>
    </dgm:pt>
    <dgm:pt modelId="{4B8CC550-6004-4783-94AD-79BEBCCA531C}">
      <dgm:prSet phldrT="[Text]"/>
      <dgm:spPr/>
      <dgm:t>
        <a:bodyPr/>
        <a:lstStyle/>
        <a:p>
          <a:r>
            <a:rPr lang="en-US" dirty="0"/>
            <a:t>MTCR’ 87 (34 +</a:t>
          </a:r>
          <a:r>
            <a:rPr lang="en-US" dirty="0" err="1"/>
            <a:t>Ind</a:t>
          </a:r>
          <a:r>
            <a:rPr lang="en-US" dirty="0"/>
            <a:t>=35 members)</a:t>
          </a:r>
        </a:p>
      </dgm:t>
    </dgm:pt>
    <dgm:pt modelId="{7587E697-9AAA-44F3-9CA6-A3DE3821D9CD}" type="parTrans" cxnId="{D9187D9E-2873-4D3A-AA77-CDF7834ABC5A}">
      <dgm:prSet/>
      <dgm:spPr/>
      <dgm:t>
        <a:bodyPr/>
        <a:lstStyle/>
        <a:p>
          <a:endParaRPr lang="en-US"/>
        </a:p>
      </dgm:t>
    </dgm:pt>
    <dgm:pt modelId="{83FB8FFC-2F7C-400D-9C5D-5815FA4201A8}" type="sibTrans" cxnId="{D9187D9E-2873-4D3A-AA77-CDF7834ABC5A}">
      <dgm:prSet/>
      <dgm:spPr/>
      <dgm:t>
        <a:bodyPr/>
        <a:lstStyle/>
        <a:p>
          <a:endParaRPr lang="en-US"/>
        </a:p>
      </dgm:t>
    </dgm:pt>
    <dgm:pt modelId="{96B944DF-51A3-4812-BBDE-D176D8061A8F}">
      <dgm:prSet phldrT="[Text]"/>
      <dgm:spPr/>
      <dgm:t>
        <a:bodyPr/>
        <a:lstStyle/>
        <a:p>
          <a:r>
            <a:rPr lang="en-US" dirty="0"/>
            <a:t>Wassenaar’96 (41 members)</a:t>
          </a:r>
        </a:p>
      </dgm:t>
    </dgm:pt>
    <dgm:pt modelId="{C9EC5901-6AB6-4466-A252-82A918334569}" type="parTrans" cxnId="{F43470CD-F621-4973-96F7-8A3BDE4C6DE2}">
      <dgm:prSet/>
      <dgm:spPr/>
      <dgm:t>
        <a:bodyPr/>
        <a:lstStyle/>
        <a:p>
          <a:endParaRPr lang="en-US"/>
        </a:p>
      </dgm:t>
    </dgm:pt>
    <dgm:pt modelId="{A238F8CE-E976-4AEF-A1F1-FB1B060F2732}" type="sibTrans" cxnId="{F43470CD-F621-4973-96F7-8A3BDE4C6DE2}">
      <dgm:prSet/>
      <dgm:spPr/>
      <dgm:t>
        <a:bodyPr/>
        <a:lstStyle/>
        <a:p>
          <a:endParaRPr lang="en-US"/>
        </a:p>
      </dgm:t>
    </dgm:pt>
    <dgm:pt modelId="{E87B10E9-2FB7-41F2-9F97-999A506EAADB}">
      <dgm:prSet phldrT="[Text]"/>
      <dgm:spPr/>
      <dgm:t>
        <a:bodyPr/>
        <a:lstStyle/>
        <a:p>
          <a:r>
            <a:rPr lang="en-US" dirty="0"/>
            <a:t>Australia Group’85 (42 members)</a:t>
          </a:r>
        </a:p>
      </dgm:t>
    </dgm:pt>
    <dgm:pt modelId="{DD56AAF5-B9A8-40BC-BF71-7C3CD27031DA}" type="parTrans" cxnId="{7DE2E05A-6190-494D-9D1B-9176661554F8}">
      <dgm:prSet/>
      <dgm:spPr/>
      <dgm:t>
        <a:bodyPr/>
        <a:lstStyle/>
        <a:p>
          <a:endParaRPr lang="en-US"/>
        </a:p>
      </dgm:t>
    </dgm:pt>
    <dgm:pt modelId="{158F3CC1-C2BD-4B24-9E99-A71A36204CD1}" type="sibTrans" cxnId="{7DE2E05A-6190-494D-9D1B-9176661554F8}">
      <dgm:prSet/>
      <dgm:spPr/>
      <dgm:t>
        <a:bodyPr/>
        <a:lstStyle/>
        <a:p>
          <a:endParaRPr lang="en-US"/>
        </a:p>
      </dgm:t>
    </dgm:pt>
    <dgm:pt modelId="{45BD08A2-BD2D-41D1-8722-A746D17CB9A9}" type="pres">
      <dgm:prSet presAssocID="{55C5FBE4-91CF-4FC7-9C3B-E4C1984B4AB4}" presName="Name0" presStyleCnt="0">
        <dgm:presLayoutVars>
          <dgm:chMax/>
          <dgm:chPref/>
          <dgm:dir/>
        </dgm:presLayoutVars>
      </dgm:prSet>
      <dgm:spPr/>
    </dgm:pt>
    <dgm:pt modelId="{8A920FB9-573B-4B7E-BAD7-FDCFEAC541FE}" type="pres">
      <dgm:prSet presAssocID="{21AA814E-D4A8-438B-9D70-C1C6D7FBAF71}" presName="composite" presStyleCnt="0"/>
      <dgm:spPr/>
    </dgm:pt>
    <dgm:pt modelId="{49447EE1-0FEE-4C07-96EA-D514EEA37EB2}" type="pres">
      <dgm:prSet presAssocID="{21AA814E-D4A8-438B-9D70-C1C6D7FBAF71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EA83A5D0-8E8A-4BA9-A6E6-97A7D3294AA3}" type="pres">
      <dgm:prSet presAssocID="{21AA814E-D4A8-438B-9D70-C1C6D7FBAF71}" presName="Accent1" presStyleLbl="parChTrans1D1" presStyleIdx="0" presStyleCnt="4"/>
      <dgm:spPr/>
    </dgm:pt>
    <dgm:pt modelId="{F3FC33FD-308C-4D30-A404-160DD46DD92E}" type="pres">
      <dgm:prSet presAssocID="{21AA814E-D4A8-438B-9D70-C1C6D7FBAF71}" presName="Image" presStyleLbl="alignImgPlace1" presStyleIdx="0" presStyleCnt="4" custScaleX="8065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11643C0-3557-4025-AE30-010D82E90F43}" type="pres">
      <dgm:prSet presAssocID="{B233D5E4-F9CD-441E-B54A-059D068B0761}" presName="sibTrans" presStyleCnt="0"/>
      <dgm:spPr/>
    </dgm:pt>
    <dgm:pt modelId="{6D9156D1-12AD-4E24-8C05-0AEFFBF0A505}" type="pres">
      <dgm:prSet presAssocID="{E87B10E9-2FB7-41F2-9F97-999A506EAADB}" presName="composite" presStyleCnt="0"/>
      <dgm:spPr/>
    </dgm:pt>
    <dgm:pt modelId="{71B34E79-2F46-44B6-9E0D-E366D4084FE6}" type="pres">
      <dgm:prSet presAssocID="{E87B10E9-2FB7-41F2-9F97-999A506EAADB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441CA95-0BDD-4B47-91E5-EA2D04156753}" type="pres">
      <dgm:prSet presAssocID="{E87B10E9-2FB7-41F2-9F97-999A506EAADB}" presName="Accent1" presStyleLbl="parChTrans1D1" presStyleIdx="1" presStyleCnt="4"/>
      <dgm:spPr/>
    </dgm:pt>
    <dgm:pt modelId="{46D60B3D-61C4-4E77-BDC9-6670A9082085}" type="pres">
      <dgm:prSet presAssocID="{E87B10E9-2FB7-41F2-9F97-999A506EAADB}" presName="Image" presStyleLbl="alignImgPlac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17C071B-16CA-456E-A79D-BC4C0B5E81D7}" type="pres">
      <dgm:prSet presAssocID="{158F3CC1-C2BD-4B24-9E99-A71A36204CD1}" presName="sibTrans" presStyleCnt="0"/>
      <dgm:spPr/>
    </dgm:pt>
    <dgm:pt modelId="{3158C536-DA4F-49DA-8370-FEC859807A3C}" type="pres">
      <dgm:prSet presAssocID="{4B8CC550-6004-4783-94AD-79BEBCCA531C}" presName="composite" presStyleCnt="0"/>
      <dgm:spPr/>
    </dgm:pt>
    <dgm:pt modelId="{4289A881-0B32-4980-B6DF-5D6017087D07}" type="pres">
      <dgm:prSet presAssocID="{4B8CC550-6004-4783-94AD-79BEBCCA531C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4494CFD8-49BF-405B-B023-314DD18BA861}" type="pres">
      <dgm:prSet presAssocID="{4B8CC550-6004-4783-94AD-79BEBCCA531C}" presName="Accent1" presStyleLbl="parChTrans1D1" presStyleIdx="2" presStyleCnt="4"/>
      <dgm:spPr/>
    </dgm:pt>
    <dgm:pt modelId="{2A6B9EB4-6B1B-4F86-BE72-C17F9FC11E9E}" type="pres">
      <dgm:prSet presAssocID="{4B8CC550-6004-4783-94AD-79BEBCCA531C}" presName="Image" presStyleLbl="alignImgPlace1" presStyleIdx="2" presStyleCnt="4" custScaleX="49586"/>
      <dgm:spPr>
        <a:blipFill rotWithShape="1">
          <a:blip xmlns:r="http://schemas.openxmlformats.org/officeDocument/2006/relationships" r:embed="rId3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E2A0F29-EB1A-41B4-9354-EC1777FA72C9}" type="pres">
      <dgm:prSet presAssocID="{83FB8FFC-2F7C-400D-9C5D-5815FA4201A8}" presName="sibTrans" presStyleCnt="0"/>
      <dgm:spPr/>
    </dgm:pt>
    <dgm:pt modelId="{3738B623-4FA5-4226-8F4D-E284D5543B7A}" type="pres">
      <dgm:prSet presAssocID="{96B944DF-51A3-4812-BBDE-D176D8061A8F}" presName="composite" presStyleCnt="0"/>
      <dgm:spPr/>
    </dgm:pt>
    <dgm:pt modelId="{0CABD04F-4086-4C75-82AA-C00BC4C62706}" type="pres">
      <dgm:prSet presAssocID="{96B944DF-51A3-4812-BBDE-D176D8061A8F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D7A9BDB7-ADB1-48B7-A236-3302393171DD}" type="pres">
      <dgm:prSet presAssocID="{96B944DF-51A3-4812-BBDE-D176D8061A8F}" presName="Accent1" presStyleLbl="parChTrans1D1" presStyleIdx="3" presStyleCnt="4"/>
      <dgm:spPr/>
    </dgm:pt>
    <dgm:pt modelId="{5DFA1143-DB83-4394-B0C8-50B2EA93A8B3}" type="pres">
      <dgm:prSet presAssocID="{96B944DF-51A3-4812-BBDE-D176D8061A8F}" presName="Image" presStyleLbl="alignImgPlace1" presStyleIdx="3" presStyleCnt="4" custScaleX="77906" custScaleY="88728"/>
      <dgm:spPr>
        <a:blipFill rotWithShape="1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</dgm:pt>
  </dgm:ptLst>
  <dgm:cxnLst>
    <dgm:cxn modelId="{F43470CD-F621-4973-96F7-8A3BDE4C6DE2}" srcId="{55C5FBE4-91CF-4FC7-9C3B-E4C1984B4AB4}" destId="{96B944DF-51A3-4812-BBDE-D176D8061A8F}" srcOrd="3" destOrd="0" parTransId="{C9EC5901-6AB6-4466-A252-82A918334569}" sibTransId="{A238F8CE-E976-4AEF-A1F1-FB1B060F2732}"/>
    <dgm:cxn modelId="{66F91F3F-2DA3-494F-B97B-9EDA0F171B02}" type="presOf" srcId="{4B8CC550-6004-4783-94AD-79BEBCCA531C}" destId="{4289A881-0B32-4980-B6DF-5D6017087D07}" srcOrd="0" destOrd="0" presId="urn:microsoft.com/office/officeart/2011/layout/Picture Frame"/>
    <dgm:cxn modelId="{2440BF25-4AB9-4E72-A5EB-6CC953924854}" type="presOf" srcId="{55C5FBE4-91CF-4FC7-9C3B-E4C1984B4AB4}" destId="{45BD08A2-BD2D-41D1-8722-A746D17CB9A9}" srcOrd="0" destOrd="0" presId="urn:microsoft.com/office/officeart/2011/layout/Picture Frame"/>
    <dgm:cxn modelId="{82D93E5C-DA4A-4CCF-9919-19A293AF0927}" type="presOf" srcId="{21AA814E-D4A8-438B-9D70-C1C6D7FBAF71}" destId="{49447EE1-0FEE-4C07-96EA-D514EEA37EB2}" srcOrd="0" destOrd="0" presId="urn:microsoft.com/office/officeart/2011/layout/Picture Frame"/>
    <dgm:cxn modelId="{CD9BFAF6-07AA-496B-9E8E-30924DF232D3}" srcId="{55C5FBE4-91CF-4FC7-9C3B-E4C1984B4AB4}" destId="{21AA814E-D4A8-438B-9D70-C1C6D7FBAF71}" srcOrd="0" destOrd="0" parTransId="{3CA7D4DD-6585-4AAA-8CEE-F6B413152A3B}" sibTransId="{B233D5E4-F9CD-441E-B54A-059D068B0761}"/>
    <dgm:cxn modelId="{7DE2E05A-6190-494D-9D1B-9176661554F8}" srcId="{55C5FBE4-91CF-4FC7-9C3B-E4C1984B4AB4}" destId="{E87B10E9-2FB7-41F2-9F97-999A506EAADB}" srcOrd="1" destOrd="0" parTransId="{DD56AAF5-B9A8-40BC-BF71-7C3CD27031DA}" sibTransId="{158F3CC1-C2BD-4B24-9E99-A71A36204CD1}"/>
    <dgm:cxn modelId="{EF63CE69-EBA7-42AF-835B-7DF717B3025B}" type="presOf" srcId="{E87B10E9-2FB7-41F2-9F97-999A506EAADB}" destId="{71B34E79-2F46-44B6-9E0D-E366D4084FE6}" srcOrd="0" destOrd="0" presId="urn:microsoft.com/office/officeart/2011/layout/Picture Frame"/>
    <dgm:cxn modelId="{340F0B15-5F5B-439C-999B-29A3813A524C}" type="presOf" srcId="{96B944DF-51A3-4812-BBDE-D176D8061A8F}" destId="{0CABD04F-4086-4C75-82AA-C00BC4C62706}" srcOrd="0" destOrd="0" presId="urn:microsoft.com/office/officeart/2011/layout/Picture Frame"/>
    <dgm:cxn modelId="{D9187D9E-2873-4D3A-AA77-CDF7834ABC5A}" srcId="{55C5FBE4-91CF-4FC7-9C3B-E4C1984B4AB4}" destId="{4B8CC550-6004-4783-94AD-79BEBCCA531C}" srcOrd="2" destOrd="0" parTransId="{7587E697-9AAA-44F3-9CA6-A3DE3821D9CD}" sibTransId="{83FB8FFC-2F7C-400D-9C5D-5815FA4201A8}"/>
    <dgm:cxn modelId="{00E45AF2-AACD-4976-A3C2-48B17DFDD6B4}" type="presParOf" srcId="{45BD08A2-BD2D-41D1-8722-A746D17CB9A9}" destId="{8A920FB9-573B-4B7E-BAD7-FDCFEAC541FE}" srcOrd="0" destOrd="0" presId="urn:microsoft.com/office/officeart/2011/layout/Picture Frame"/>
    <dgm:cxn modelId="{FC581BA1-670A-42C1-A993-8C7BAB3705DF}" type="presParOf" srcId="{8A920FB9-573B-4B7E-BAD7-FDCFEAC541FE}" destId="{49447EE1-0FEE-4C07-96EA-D514EEA37EB2}" srcOrd="0" destOrd="0" presId="urn:microsoft.com/office/officeart/2011/layout/Picture Frame"/>
    <dgm:cxn modelId="{9231627F-6EFD-4C13-A905-11EDAACCA21B}" type="presParOf" srcId="{8A920FB9-573B-4B7E-BAD7-FDCFEAC541FE}" destId="{EA83A5D0-8E8A-4BA9-A6E6-97A7D3294AA3}" srcOrd="1" destOrd="0" presId="urn:microsoft.com/office/officeart/2011/layout/Picture Frame"/>
    <dgm:cxn modelId="{0FEF444A-AA43-4464-ACF2-2CC84515795D}" type="presParOf" srcId="{8A920FB9-573B-4B7E-BAD7-FDCFEAC541FE}" destId="{F3FC33FD-308C-4D30-A404-160DD46DD92E}" srcOrd="2" destOrd="0" presId="urn:microsoft.com/office/officeart/2011/layout/Picture Frame"/>
    <dgm:cxn modelId="{E2B90FDE-3234-4396-A7BD-566065D23A18}" type="presParOf" srcId="{45BD08A2-BD2D-41D1-8722-A746D17CB9A9}" destId="{311643C0-3557-4025-AE30-010D82E90F43}" srcOrd="1" destOrd="0" presId="urn:microsoft.com/office/officeart/2011/layout/Picture Frame"/>
    <dgm:cxn modelId="{E7EEE651-4B18-452E-BCD9-37F8BAFEF585}" type="presParOf" srcId="{45BD08A2-BD2D-41D1-8722-A746D17CB9A9}" destId="{6D9156D1-12AD-4E24-8C05-0AEFFBF0A505}" srcOrd="2" destOrd="0" presId="urn:microsoft.com/office/officeart/2011/layout/Picture Frame"/>
    <dgm:cxn modelId="{C99F2A8B-D266-4963-92BC-EAD84D540646}" type="presParOf" srcId="{6D9156D1-12AD-4E24-8C05-0AEFFBF0A505}" destId="{71B34E79-2F46-44B6-9E0D-E366D4084FE6}" srcOrd="0" destOrd="0" presId="urn:microsoft.com/office/officeart/2011/layout/Picture Frame"/>
    <dgm:cxn modelId="{517EB160-7161-4FD4-B993-F51EED6A3282}" type="presParOf" srcId="{6D9156D1-12AD-4E24-8C05-0AEFFBF0A505}" destId="{0441CA95-0BDD-4B47-91E5-EA2D04156753}" srcOrd="1" destOrd="0" presId="urn:microsoft.com/office/officeart/2011/layout/Picture Frame"/>
    <dgm:cxn modelId="{F205F447-C9AD-444A-92F6-3C2D6B08DA72}" type="presParOf" srcId="{6D9156D1-12AD-4E24-8C05-0AEFFBF0A505}" destId="{46D60B3D-61C4-4E77-BDC9-6670A9082085}" srcOrd="2" destOrd="0" presId="urn:microsoft.com/office/officeart/2011/layout/Picture Frame"/>
    <dgm:cxn modelId="{B6AC6338-1446-48D6-9791-E2FADC9AFF58}" type="presParOf" srcId="{45BD08A2-BD2D-41D1-8722-A746D17CB9A9}" destId="{317C071B-16CA-456E-A79D-BC4C0B5E81D7}" srcOrd="3" destOrd="0" presId="urn:microsoft.com/office/officeart/2011/layout/Picture Frame"/>
    <dgm:cxn modelId="{3150605E-3976-49BF-B31C-5BE131111E9F}" type="presParOf" srcId="{45BD08A2-BD2D-41D1-8722-A746D17CB9A9}" destId="{3158C536-DA4F-49DA-8370-FEC859807A3C}" srcOrd="4" destOrd="0" presId="urn:microsoft.com/office/officeart/2011/layout/Picture Frame"/>
    <dgm:cxn modelId="{6F42803C-2D6C-4B85-AAE4-3BD6D1AA925F}" type="presParOf" srcId="{3158C536-DA4F-49DA-8370-FEC859807A3C}" destId="{4289A881-0B32-4980-B6DF-5D6017087D07}" srcOrd="0" destOrd="0" presId="urn:microsoft.com/office/officeart/2011/layout/Picture Frame"/>
    <dgm:cxn modelId="{FBD7B558-071F-4A4A-ABF7-2448B722BEEF}" type="presParOf" srcId="{3158C536-DA4F-49DA-8370-FEC859807A3C}" destId="{4494CFD8-49BF-405B-B023-314DD18BA861}" srcOrd="1" destOrd="0" presId="urn:microsoft.com/office/officeart/2011/layout/Picture Frame"/>
    <dgm:cxn modelId="{A796BC11-C27D-4480-90F5-D6AD38483A34}" type="presParOf" srcId="{3158C536-DA4F-49DA-8370-FEC859807A3C}" destId="{2A6B9EB4-6B1B-4F86-BE72-C17F9FC11E9E}" srcOrd="2" destOrd="0" presId="urn:microsoft.com/office/officeart/2011/layout/Picture Frame"/>
    <dgm:cxn modelId="{52DE189F-9687-4182-913D-09B8220D5CF5}" type="presParOf" srcId="{45BD08A2-BD2D-41D1-8722-A746D17CB9A9}" destId="{DE2A0F29-EB1A-41B4-9354-EC1777FA72C9}" srcOrd="5" destOrd="0" presId="urn:microsoft.com/office/officeart/2011/layout/Picture Frame"/>
    <dgm:cxn modelId="{8B427576-9BB9-4061-8C7C-1B75995E2BB7}" type="presParOf" srcId="{45BD08A2-BD2D-41D1-8722-A746D17CB9A9}" destId="{3738B623-4FA5-4226-8F4D-E284D5543B7A}" srcOrd="6" destOrd="0" presId="urn:microsoft.com/office/officeart/2011/layout/Picture Frame"/>
    <dgm:cxn modelId="{09377DC9-B3D7-40AC-B0C2-A6C71F177E48}" type="presParOf" srcId="{3738B623-4FA5-4226-8F4D-E284D5543B7A}" destId="{0CABD04F-4086-4C75-82AA-C00BC4C62706}" srcOrd="0" destOrd="0" presId="urn:microsoft.com/office/officeart/2011/layout/Picture Frame"/>
    <dgm:cxn modelId="{E32F7E8E-4062-4A59-82E2-9A2984314E26}" type="presParOf" srcId="{3738B623-4FA5-4226-8F4D-E284D5543B7A}" destId="{D7A9BDB7-ADB1-48B7-A236-3302393171DD}" srcOrd="1" destOrd="0" presId="urn:microsoft.com/office/officeart/2011/layout/Picture Frame"/>
    <dgm:cxn modelId="{D5DA3296-A421-429C-A276-33B7ADBCE6B3}" type="presParOf" srcId="{3738B623-4FA5-4226-8F4D-E284D5543B7A}" destId="{5DFA1143-DB83-4394-B0C8-50B2EA93A8B3}" srcOrd="2" destOrd="0" presId="urn:microsoft.com/office/officeart/2011/layout/Picture Fram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5D5984-BFF4-43B3-B64A-A2C7B738FAA8}" type="doc">
      <dgm:prSet loTypeId="urn:microsoft.com/office/officeart/2005/8/layout/p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3A856A-BEE4-42F2-8BDF-0019272C1B91}">
      <dgm:prSet/>
      <dgm:spPr/>
      <dgm:t>
        <a:bodyPr/>
        <a:lstStyle/>
        <a:p>
          <a:r>
            <a:rPr lang="en-US" dirty="0"/>
            <a:t>Nuke Supplier Group</a:t>
          </a:r>
        </a:p>
      </dgm:t>
    </dgm:pt>
    <dgm:pt modelId="{3DCDBDAC-E257-4F03-80F1-4C6136543E90}" type="parTrans" cxnId="{03973FE1-6454-4465-9D9D-CC98592AF8BB}">
      <dgm:prSet/>
      <dgm:spPr/>
      <dgm:t>
        <a:bodyPr/>
        <a:lstStyle/>
        <a:p>
          <a:endParaRPr lang="en-US"/>
        </a:p>
      </dgm:t>
    </dgm:pt>
    <dgm:pt modelId="{120E0A2E-C2E8-4CEB-BBB5-B602B1DD9CC7}" type="sibTrans" cxnId="{03973FE1-6454-4465-9D9D-CC98592AF8BB}">
      <dgm:prSet/>
      <dgm:spPr/>
      <dgm:t>
        <a:bodyPr/>
        <a:lstStyle/>
        <a:p>
          <a:endParaRPr lang="en-US"/>
        </a:p>
      </dgm:t>
    </dgm:pt>
    <dgm:pt modelId="{4B82F40D-694B-49BA-86FB-4D189112316A}">
      <dgm:prSet/>
      <dgm:spPr/>
      <dgm:t>
        <a:bodyPr/>
        <a:lstStyle/>
        <a:p>
          <a:r>
            <a:rPr lang="en-US" dirty="0"/>
            <a:t>Missile Tech Ctrl Regime</a:t>
          </a:r>
        </a:p>
      </dgm:t>
    </dgm:pt>
    <dgm:pt modelId="{75DEDDFC-80CF-45DD-AB75-95C193D5CBE1}" type="parTrans" cxnId="{7C0D0C70-D264-416F-8085-AA044605E6D5}">
      <dgm:prSet/>
      <dgm:spPr/>
      <dgm:t>
        <a:bodyPr/>
        <a:lstStyle/>
        <a:p>
          <a:endParaRPr lang="en-US"/>
        </a:p>
      </dgm:t>
    </dgm:pt>
    <dgm:pt modelId="{E4CF458F-8F25-49F5-AF43-7F4690DB49E0}" type="sibTrans" cxnId="{7C0D0C70-D264-416F-8085-AA044605E6D5}">
      <dgm:prSet/>
      <dgm:spPr/>
      <dgm:t>
        <a:bodyPr/>
        <a:lstStyle/>
        <a:p>
          <a:endParaRPr lang="en-US"/>
        </a:p>
      </dgm:t>
    </dgm:pt>
    <dgm:pt modelId="{D9265417-1E4E-40CC-98CF-2CE26E6C5E00}">
      <dgm:prSet/>
      <dgm:spPr/>
      <dgm:t>
        <a:bodyPr/>
        <a:lstStyle/>
        <a:p>
          <a:r>
            <a:rPr lang="en-US" dirty="0"/>
            <a:t>China+7 other opposed India: NPT not signed, we can give fuel/tech. but not membership</a:t>
          </a:r>
        </a:p>
      </dgm:t>
    </dgm:pt>
    <dgm:pt modelId="{B1DFE3E6-A11B-451A-AEA0-36785540E836}" type="parTrans" cxnId="{CE15EF81-E337-4699-A1A7-9B2286E863F4}">
      <dgm:prSet/>
      <dgm:spPr/>
      <dgm:t>
        <a:bodyPr/>
        <a:lstStyle/>
        <a:p>
          <a:endParaRPr lang="en-US"/>
        </a:p>
      </dgm:t>
    </dgm:pt>
    <dgm:pt modelId="{7F04ADF5-4AA5-45CA-83D4-DAA2708B908F}" type="sibTrans" cxnId="{CE15EF81-E337-4699-A1A7-9B2286E863F4}">
      <dgm:prSet/>
      <dgm:spPr/>
      <dgm:t>
        <a:bodyPr/>
        <a:lstStyle/>
        <a:p>
          <a:endParaRPr lang="en-US"/>
        </a:p>
      </dgm:t>
    </dgm:pt>
    <dgm:pt modelId="{72E37F16-E6D5-4DAC-BC11-E1DEEA8D4FD6}">
      <dgm:prSet/>
      <dgm:spPr/>
      <dgm:t>
        <a:bodyPr/>
        <a:lstStyle/>
        <a:p>
          <a:r>
            <a:rPr lang="en-US" dirty="0"/>
            <a:t>USA, UK, France, Germany, Russia, Canada and Japan. supported</a:t>
          </a:r>
        </a:p>
      </dgm:t>
    </dgm:pt>
    <dgm:pt modelId="{D122FCEB-C49B-4596-AA82-A24F45C8A24E}" type="parTrans" cxnId="{832729CF-918E-45A0-9DAA-EF4A2CF302D8}">
      <dgm:prSet/>
      <dgm:spPr/>
      <dgm:t>
        <a:bodyPr/>
        <a:lstStyle/>
        <a:p>
          <a:endParaRPr lang="en-US"/>
        </a:p>
      </dgm:t>
    </dgm:pt>
    <dgm:pt modelId="{85063B94-433D-4FEC-936D-B054C619BA57}" type="sibTrans" cxnId="{832729CF-918E-45A0-9DAA-EF4A2CF302D8}">
      <dgm:prSet/>
      <dgm:spPr/>
      <dgm:t>
        <a:bodyPr/>
        <a:lstStyle/>
        <a:p>
          <a:endParaRPr lang="en-US"/>
        </a:p>
      </dgm:t>
    </dgm:pt>
    <dgm:pt modelId="{4FB89E44-C3D5-43B6-8198-34D40EA1B985}">
      <dgm:prSet/>
      <dgm:spPr/>
      <dgm:t>
        <a:bodyPr/>
        <a:lstStyle/>
        <a:p>
          <a:r>
            <a:rPr lang="en-US" dirty="0"/>
            <a:t>Decision on consensus, earlier Italy opposed on Marines/</a:t>
          </a:r>
          <a:r>
            <a:rPr lang="en-US" dirty="0" err="1"/>
            <a:t>Enrica</a:t>
          </a:r>
          <a:r>
            <a:rPr lang="en-US" dirty="0"/>
            <a:t> Lexie, but pacified.</a:t>
          </a:r>
        </a:p>
      </dgm:t>
    </dgm:pt>
    <dgm:pt modelId="{5CBEDD87-3A5B-4880-8B52-617E401B46A2}" type="parTrans" cxnId="{69B53DD2-E4F2-4207-A344-3A2665C04667}">
      <dgm:prSet/>
      <dgm:spPr/>
      <dgm:t>
        <a:bodyPr/>
        <a:lstStyle/>
        <a:p>
          <a:endParaRPr lang="en-US"/>
        </a:p>
      </dgm:t>
    </dgm:pt>
    <dgm:pt modelId="{6B2677E3-33FE-4064-ACDE-BF49E362503D}" type="sibTrans" cxnId="{69B53DD2-E4F2-4207-A344-3A2665C04667}">
      <dgm:prSet/>
      <dgm:spPr/>
      <dgm:t>
        <a:bodyPr/>
        <a:lstStyle/>
        <a:p>
          <a:endParaRPr lang="en-US"/>
        </a:p>
      </dgm:t>
    </dgm:pt>
    <dgm:pt modelId="{F20F102C-B826-407D-B4AF-A1E8FA2EF1BA}">
      <dgm:prSet/>
      <dgm:spPr/>
      <dgm:t>
        <a:bodyPr/>
        <a:lstStyle/>
        <a:p>
          <a:r>
            <a:rPr lang="en-US" dirty="0"/>
            <a:t>China not member, we can oppose in future.</a:t>
          </a:r>
        </a:p>
      </dgm:t>
    </dgm:pt>
    <dgm:pt modelId="{CEDEC128-3A14-4DC3-9748-7275D31B0F0C}" type="parTrans" cxnId="{83FC764D-7002-4388-9DB5-015C70DC767B}">
      <dgm:prSet/>
      <dgm:spPr/>
      <dgm:t>
        <a:bodyPr/>
        <a:lstStyle/>
        <a:p>
          <a:endParaRPr lang="en-US"/>
        </a:p>
      </dgm:t>
    </dgm:pt>
    <dgm:pt modelId="{EE0F8C6F-9D91-4CF1-BE56-8E725D13226B}" type="sibTrans" cxnId="{83FC764D-7002-4388-9DB5-015C70DC767B}">
      <dgm:prSet/>
      <dgm:spPr/>
      <dgm:t>
        <a:bodyPr/>
        <a:lstStyle/>
        <a:p>
          <a:endParaRPr lang="en-US"/>
        </a:p>
      </dgm:t>
    </dgm:pt>
    <dgm:pt modelId="{EE7D0592-7E96-4FCD-BEE3-9273870AD485}" type="pres">
      <dgm:prSet presAssocID="{EC5D5984-BFF4-43B3-B64A-A2C7B738FAA8}" presName="Name0" presStyleCnt="0">
        <dgm:presLayoutVars>
          <dgm:dir/>
          <dgm:resizeHandles val="exact"/>
        </dgm:presLayoutVars>
      </dgm:prSet>
      <dgm:spPr/>
    </dgm:pt>
    <dgm:pt modelId="{18901203-FE3C-43E2-9DFD-24E2CBD8048A}" type="pres">
      <dgm:prSet presAssocID="{EC5D5984-BFF4-43B3-B64A-A2C7B738FAA8}" presName="bkgdShp" presStyleLbl="alignAccFollowNode1" presStyleIdx="0" presStyleCnt="1"/>
      <dgm:spPr/>
    </dgm:pt>
    <dgm:pt modelId="{F7948962-9579-4665-B7AD-311A0CD7FC3D}" type="pres">
      <dgm:prSet presAssocID="{EC5D5984-BFF4-43B3-B64A-A2C7B738FAA8}" presName="linComp" presStyleCnt="0"/>
      <dgm:spPr/>
    </dgm:pt>
    <dgm:pt modelId="{EB2D6C2E-ACA0-4277-BC96-4329934C7088}" type="pres">
      <dgm:prSet presAssocID="{DE3A856A-BEE4-42F2-8BDF-0019272C1B91}" presName="compNode" presStyleCnt="0"/>
      <dgm:spPr/>
    </dgm:pt>
    <dgm:pt modelId="{3966465B-52AE-4F33-BE56-6C567F8E81DF}" type="pres">
      <dgm:prSet presAssocID="{DE3A856A-BEE4-42F2-8BDF-0019272C1B91}" presName="node" presStyleLbl="node1" presStyleIdx="0" presStyleCnt="2">
        <dgm:presLayoutVars>
          <dgm:bulletEnabled val="1"/>
        </dgm:presLayoutVars>
      </dgm:prSet>
      <dgm:spPr/>
    </dgm:pt>
    <dgm:pt modelId="{EB017B8F-1771-4EB4-BA89-4B2E75DD7F59}" type="pres">
      <dgm:prSet presAssocID="{DE3A856A-BEE4-42F2-8BDF-0019272C1B91}" presName="invisiNode" presStyleLbl="node1" presStyleIdx="0" presStyleCnt="2"/>
      <dgm:spPr/>
    </dgm:pt>
    <dgm:pt modelId="{3EE979FE-AFA7-452E-AE94-DB5F077ADB39}" type="pres">
      <dgm:prSet presAssocID="{DE3A856A-BEE4-42F2-8BDF-0019272C1B91}" presName="imagNode" presStyleLbl="fgImgPlace1" presStyleIdx="0" presStyleCnt="2" custScaleX="89999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4B67C94-1C45-4C0C-BFB5-7F27B3F10D25}" type="pres">
      <dgm:prSet presAssocID="{120E0A2E-C2E8-4CEB-BBB5-B602B1DD9CC7}" presName="sibTrans" presStyleLbl="sibTrans2D1" presStyleIdx="0" presStyleCnt="0"/>
      <dgm:spPr/>
    </dgm:pt>
    <dgm:pt modelId="{58DA376D-6F4B-4019-AE04-2EB4C54C9D1A}" type="pres">
      <dgm:prSet presAssocID="{4B82F40D-694B-49BA-86FB-4D189112316A}" presName="compNode" presStyleCnt="0"/>
      <dgm:spPr/>
    </dgm:pt>
    <dgm:pt modelId="{632A58AA-81E1-42E4-892D-C2F4A45AE750}" type="pres">
      <dgm:prSet presAssocID="{4B82F40D-694B-49BA-86FB-4D189112316A}" presName="node" presStyleLbl="node1" presStyleIdx="1" presStyleCnt="2">
        <dgm:presLayoutVars>
          <dgm:bulletEnabled val="1"/>
        </dgm:presLayoutVars>
      </dgm:prSet>
      <dgm:spPr/>
    </dgm:pt>
    <dgm:pt modelId="{A856E971-6C87-415E-A216-88A4DBD45B5A}" type="pres">
      <dgm:prSet presAssocID="{4B82F40D-694B-49BA-86FB-4D189112316A}" presName="invisiNode" presStyleLbl="node1" presStyleIdx="1" presStyleCnt="2"/>
      <dgm:spPr/>
    </dgm:pt>
    <dgm:pt modelId="{63B0450C-12FE-494E-A5A9-C916D72CECFB}" type="pres">
      <dgm:prSet presAssocID="{4B82F40D-694B-49BA-86FB-4D189112316A}" presName="imagNode" presStyleLbl="fgImgPlace1" presStyleIdx="1" presStyleCnt="2" custScaleX="7016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832729CF-918E-45A0-9DAA-EF4A2CF302D8}" srcId="{DE3A856A-BEE4-42F2-8BDF-0019272C1B91}" destId="{72E37F16-E6D5-4DAC-BC11-E1DEEA8D4FD6}" srcOrd="0" destOrd="0" parTransId="{D122FCEB-C49B-4596-AA82-A24F45C8A24E}" sibTransId="{85063B94-433D-4FEC-936D-B054C619BA57}"/>
    <dgm:cxn modelId="{7C0D0C70-D264-416F-8085-AA044605E6D5}" srcId="{EC5D5984-BFF4-43B3-B64A-A2C7B738FAA8}" destId="{4B82F40D-694B-49BA-86FB-4D189112316A}" srcOrd="1" destOrd="0" parTransId="{75DEDDFC-80CF-45DD-AB75-95C193D5CBE1}" sibTransId="{E4CF458F-8F25-49F5-AF43-7F4690DB49E0}"/>
    <dgm:cxn modelId="{6C7A450B-0548-45CD-9BB0-79B37A59326B}" type="presOf" srcId="{D9265417-1E4E-40CC-98CF-2CE26E6C5E00}" destId="{3966465B-52AE-4F33-BE56-6C567F8E81DF}" srcOrd="0" destOrd="2" presId="urn:microsoft.com/office/officeart/2005/8/layout/pList2"/>
    <dgm:cxn modelId="{69B53DD2-E4F2-4207-A344-3A2665C04667}" srcId="{4B82F40D-694B-49BA-86FB-4D189112316A}" destId="{4FB89E44-C3D5-43B6-8198-34D40EA1B985}" srcOrd="0" destOrd="0" parTransId="{5CBEDD87-3A5B-4880-8B52-617E401B46A2}" sibTransId="{6B2677E3-33FE-4064-ACDE-BF49E362503D}"/>
    <dgm:cxn modelId="{83FC764D-7002-4388-9DB5-015C70DC767B}" srcId="{4B82F40D-694B-49BA-86FB-4D189112316A}" destId="{F20F102C-B826-407D-B4AF-A1E8FA2EF1BA}" srcOrd="1" destOrd="0" parTransId="{CEDEC128-3A14-4DC3-9748-7275D31B0F0C}" sibTransId="{EE0F8C6F-9D91-4CF1-BE56-8E725D13226B}"/>
    <dgm:cxn modelId="{0321D375-0C00-4A53-AF93-4F00FE86C3FB}" type="presOf" srcId="{F20F102C-B826-407D-B4AF-A1E8FA2EF1BA}" destId="{632A58AA-81E1-42E4-892D-C2F4A45AE750}" srcOrd="0" destOrd="2" presId="urn:microsoft.com/office/officeart/2005/8/layout/pList2"/>
    <dgm:cxn modelId="{09FB9E5A-B53A-4AD7-9D11-C7A39D62B7A4}" type="presOf" srcId="{4FB89E44-C3D5-43B6-8198-34D40EA1B985}" destId="{632A58AA-81E1-42E4-892D-C2F4A45AE750}" srcOrd="0" destOrd="1" presId="urn:microsoft.com/office/officeart/2005/8/layout/pList2"/>
    <dgm:cxn modelId="{4971108E-CC2E-4ADC-824C-DCBA881C8A54}" type="presOf" srcId="{120E0A2E-C2E8-4CEB-BBB5-B602B1DD9CC7}" destId="{24B67C94-1C45-4C0C-BFB5-7F27B3F10D25}" srcOrd="0" destOrd="0" presId="urn:microsoft.com/office/officeart/2005/8/layout/pList2"/>
    <dgm:cxn modelId="{CE15EF81-E337-4699-A1A7-9B2286E863F4}" srcId="{DE3A856A-BEE4-42F2-8BDF-0019272C1B91}" destId="{D9265417-1E4E-40CC-98CF-2CE26E6C5E00}" srcOrd="1" destOrd="0" parTransId="{B1DFE3E6-A11B-451A-AEA0-36785540E836}" sibTransId="{7F04ADF5-4AA5-45CA-83D4-DAA2708B908F}"/>
    <dgm:cxn modelId="{2A5EBEEF-D0AD-45FE-9395-5A37CC82E30C}" type="presOf" srcId="{DE3A856A-BEE4-42F2-8BDF-0019272C1B91}" destId="{3966465B-52AE-4F33-BE56-6C567F8E81DF}" srcOrd="0" destOrd="0" presId="urn:microsoft.com/office/officeart/2005/8/layout/pList2"/>
    <dgm:cxn modelId="{1833ABBC-02FA-4FEC-A46F-8D6DBF547315}" type="presOf" srcId="{EC5D5984-BFF4-43B3-B64A-A2C7B738FAA8}" destId="{EE7D0592-7E96-4FCD-BEE3-9273870AD485}" srcOrd="0" destOrd="0" presId="urn:microsoft.com/office/officeart/2005/8/layout/pList2"/>
    <dgm:cxn modelId="{03973FE1-6454-4465-9D9D-CC98592AF8BB}" srcId="{EC5D5984-BFF4-43B3-B64A-A2C7B738FAA8}" destId="{DE3A856A-BEE4-42F2-8BDF-0019272C1B91}" srcOrd="0" destOrd="0" parTransId="{3DCDBDAC-E257-4F03-80F1-4C6136543E90}" sibTransId="{120E0A2E-C2E8-4CEB-BBB5-B602B1DD9CC7}"/>
    <dgm:cxn modelId="{E8BAAFFC-D23E-43B1-90EE-8A03D9473B5C}" type="presOf" srcId="{4B82F40D-694B-49BA-86FB-4D189112316A}" destId="{632A58AA-81E1-42E4-892D-C2F4A45AE750}" srcOrd="0" destOrd="0" presId="urn:microsoft.com/office/officeart/2005/8/layout/pList2"/>
    <dgm:cxn modelId="{F419FA99-3CDE-48B9-A76A-8F17EE64BAC1}" type="presOf" srcId="{72E37F16-E6D5-4DAC-BC11-E1DEEA8D4FD6}" destId="{3966465B-52AE-4F33-BE56-6C567F8E81DF}" srcOrd="0" destOrd="1" presId="urn:microsoft.com/office/officeart/2005/8/layout/pList2"/>
    <dgm:cxn modelId="{F119DB11-6835-4FD3-9977-5C76D189916C}" type="presParOf" srcId="{EE7D0592-7E96-4FCD-BEE3-9273870AD485}" destId="{18901203-FE3C-43E2-9DFD-24E2CBD8048A}" srcOrd="0" destOrd="0" presId="urn:microsoft.com/office/officeart/2005/8/layout/pList2"/>
    <dgm:cxn modelId="{4BB1843C-53A4-44D4-A516-C5B702CE0A84}" type="presParOf" srcId="{EE7D0592-7E96-4FCD-BEE3-9273870AD485}" destId="{F7948962-9579-4665-B7AD-311A0CD7FC3D}" srcOrd="1" destOrd="0" presId="urn:microsoft.com/office/officeart/2005/8/layout/pList2"/>
    <dgm:cxn modelId="{3E770514-F267-4F91-AD04-AC0A18449C04}" type="presParOf" srcId="{F7948962-9579-4665-B7AD-311A0CD7FC3D}" destId="{EB2D6C2E-ACA0-4277-BC96-4329934C7088}" srcOrd="0" destOrd="0" presId="urn:microsoft.com/office/officeart/2005/8/layout/pList2"/>
    <dgm:cxn modelId="{5D19604F-D0B0-4176-AF9F-C26E9320EA0B}" type="presParOf" srcId="{EB2D6C2E-ACA0-4277-BC96-4329934C7088}" destId="{3966465B-52AE-4F33-BE56-6C567F8E81DF}" srcOrd="0" destOrd="0" presId="urn:microsoft.com/office/officeart/2005/8/layout/pList2"/>
    <dgm:cxn modelId="{21B01AFF-8703-459B-B0CB-DF4BE145CACA}" type="presParOf" srcId="{EB2D6C2E-ACA0-4277-BC96-4329934C7088}" destId="{EB017B8F-1771-4EB4-BA89-4B2E75DD7F59}" srcOrd="1" destOrd="0" presId="urn:microsoft.com/office/officeart/2005/8/layout/pList2"/>
    <dgm:cxn modelId="{4D746B2A-D748-4B69-8A5C-6B8D3E11FAEF}" type="presParOf" srcId="{EB2D6C2E-ACA0-4277-BC96-4329934C7088}" destId="{3EE979FE-AFA7-452E-AE94-DB5F077ADB39}" srcOrd="2" destOrd="0" presId="urn:microsoft.com/office/officeart/2005/8/layout/pList2"/>
    <dgm:cxn modelId="{C8659347-D879-4C0B-BC7D-554989490D60}" type="presParOf" srcId="{F7948962-9579-4665-B7AD-311A0CD7FC3D}" destId="{24B67C94-1C45-4C0C-BFB5-7F27B3F10D25}" srcOrd="1" destOrd="0" presId="urn:microsoft.com/office/officeart/2005/8/layout/pList2"/>
    <dgm:cxn modelId="{4CD61D9C-FF86-4DB6-8BD1-A3560C84EAAF}" type="presParOf" srcId="{F7948962-9579-4665-B7AD-311A0CD7FC3D}" destId="{58DA376D-6F4B-4019-AE04-2EB4C54C9D1A}" srcOrd="2" destOrd="0" presId="urn:microsoft.com/office/officeart/2005/8/layout/pList2"/>
    <dgm:cxn modelId="{FF2BCE8D-90A0-480F-B4FE-A8DF72C63ED0}" type="presParOf" srcId="{58DA376D-6F4B-4019-AE04-2EB4C54C9D1A}" destId="{632A58AA-81E1-42E4-892D-C2F4A45AE750}" srcOrd="0" destOrd="0" presId="urn:microsoft.com/office/officeart/2005/8/layout/pList2"/>
    <dgm:cxn modelId="{2DB4AD52-3081-43CE-B4AF-A94CCA033614}" type="presParOf" srcId="{58DA376D-6F4B-4019-AE04-2EB4C54C9D1A}" destId="{A856E971-6C87-415E-A216-88A4DBD45B5A}" srcOrd="1" destOrd="0" presId="urn:microsoft.com/office/officeart/2005/8/layout/pList2"/>
    <dgm:cxn modelId="{4C4F8463-9737-48DB-B51A-C6FC19378EF8}" type="presParOf" srcId="{58DA376D-6F4B-4019-AE04-2EB4C54C9D1A}" destId="{63B0450C-12FE-494E-A5A9-C916D72CECFB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5ED55-E0F5-43D6-A768-3E69388D6748}">
      <dsp:nvSpPr>
        <dsp:cNvPr id="0" name=""/>
        <dsp:cNvSpPr/>
      </dsp:nvSpPr>
      <dsp:spPr>
        <a:xfrm>
          <a:off x="478175" y="93240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38846C-1E35-49C0-B7B7-6E3307245743}">
      <dsp:nvSpPr>
        <dsp:cNvPr id="0" name=""/>
        <dsp:cNvSpPr/>
      </dsp:nvSpPr>
      <dsp:spPr>
        <a:xfrm>
          <a:off x="602004" y="209785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10D15-8EA0-4E76-816A-FDBDD48A624C}">
      <dsp:nvSpPr>
        <dsp:cNvPr id="0" name=""/>
        <dsp:cNvSpPr/>
      </dsp:nvSpPr>
      <dsp:spPr>
        <a:xfrm>
          <a:off x="602004" y="2103639"/>
          <a:ext cx="2228920" cy="786677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Paris Summit</a:t>
          </a:r>
          <a:b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Clean Energy</a:t>
          </a:r>
        </a:p>
      </dsp:txBody>
      <dsp:txXfrm>
        <a:off x="602004" y="2103639"/>
        <a:ext cx="2228920" cy="786677"/>
      </dsp:txXfrm>
    </dsp:sp>
    <dsp:sp modelId="{2E7B5109-2481-4603-948A-8D10CD09A6D7}">
      <dsp:nvSpPr>
        <dsp:cNvPr id="0" name=""/>
        <dsp:cNvSpPr/>
      </dsp:nvSpPr>
      <dsp:spPr>
        <a:xfrm>
          <a:off x="3385029" y="93240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8285C-ED4D-40DD-9C4E-3881BD3DDA8B}">
      <dsp:nvSpPr>
        <dsp:cNvPr id="0" name=""/>
        <dsp:cNvSpPr/>
      </dsp:nvSpPr>
      <dsp:spPr>
        <a:xfrm>
          <a:off x="3508858" y="209785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06033-D4D0-4DD1-B330-22B2A187D06A}">
      <dsp:nvSpPr>
        <dsp:cNvPr id="0" name=""/>
        <dsp:cNvSpPr/>
      </dsp:nvSpPr>
      <dsp:spPr>
        <a:xfrm>
          <a:off x="3508858" y="2103639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Nuke Energy</a:t>
          </a:r>
          <a:b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NSG, HELP-2016</a:t>
          </a:r>
        </a:p>
      </dsp:txBody>
      <dsp:txXfrm>
        <a:off x="3508858" y="2103639"/>
        <a:ext cx="2228920" cy="786677"/>
      </dsp:txXfrm>
    </dsp:sp>
    <dsp:sp modelId="{85A8A44B-960A-45A0-8A21-452A3B4D2B9B}">
      <dsp:nvSpPr>
        <dsp:cNvPr id="0" name=""/>
        <dsp:cNvSpPr/>
      </dsp:nvSpPr>
      <dsp:spPr>
        <a:xfrm>
          <a:off x="6291883" y="93240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D0BD5-9C7A-46EE-B536-09AA07E1DA5D}">
      <dsp:nvSpPr>
        <dsp:cNvPr id="0" name=""/>
        <dsp:cNvSpPr/>
      </dsp:nvSpPr>
      <dsp:spPr>
        <a:xfrm>
          <a:off x="6618098" y="209785"/>
          <a:ext cx="1824148" cy="189385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72A40-BC94-4204-9833-5A1904CD9211}">
      <dsp:nvSpPr>
        <dsp:cNvPr id="0" name=""/>
        <dsp:cNvSpPr/>
      </dsp:nvSpPr>
      <dsp:spPr>
        <a:xfrm>
          <a:off x="6415712" y="2103639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Postal, Telecom,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Mass.Comm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(YB)</a:t>
          </a:r>
        </a:p>
      </dsp:txBody>
      <dsp:txXfrm>
        <a:off x="6415712" y="2103639"/>
        <a:ext cx="2228920" cy="786677"/>
      </dsp:txXfrm>
    </dsp:sp>
    <dsp:sp modelId="{C88354D3-C700-46EF-BEA1-9125D0EE4C18}">
      <dsp:nvSpPr>
        <dsp:cNvPr id="0" name=""/>
        <dsp:cNvSpPr/>
      </dsp:nvSpPr>
      <dsp:spPr>
        <a:xfrm>
          <a:off x="478175" y="3254519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273A2-5AB8-4B1E-BB7F-71EFE1FB23A0}">
      <dsp:nvSpPr>
        <dsp:cNvPr id="0" name=""/>
        <dsp:cNvSpPr/>
      </dsp:nvSpPr>
      <dsp:spPr>
        <a:xfrm>
          <a:off x="602004" y="3371064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4B7C7-A162-450A-9777-22342F293F19}">
      <dsp:nvSpPr>
        <dsp:cNvPr id="0" name=""/>
        <dsp:cNvSpPr/>
      </dsp:nvSpPr>
      <dsp:spPr>
        <a:xfrm>
          <a:off x="602004" y="5264918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Kelkar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-PPP</a:t>
          </a:r>
        </a:p>
      </dsp:txBody>
      <dsp:txXfrm>
        <a:off x="602004" y="5264918"/>
        <a:ext cx="2228920" cy="786677"/>
      </dsp:txXfrm>
    </dsp:sp>
    <dsp:sp modelId="{1CB2EB21-DDE4-47D7-A21F-C6601F7C5D06}">
      <dsp:nvSpPr>
        <dsp:cNvPr id="0" name=""/>
        <dsp:cNvSpPr/>
      </dsp:nvSpPr>
      <dsp:spPr>
        <a:xfrm>
          <a:off x="3385029" y="3254519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3DA19-754C-4FD9-99F7-571B4CF2F6CD}">
      <dsp:nvSpPr>
        <dsp:cNvPr id="0" name=""/>
        <dsp:cNvSpPr/>
      </dsp:nvSpPr>
      <dsp:spPr>
        <a:xfrm>
          <a:off x="3508858" y="3531919"/>
          <a:ext cx="2228920" cy="1572145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6B5BF-36C1-46B2-8DA3-16E5A6847E13}">
      <dsp:nvSpPr>
        <dsp:cNvPr id="0" name=""/>
        <dsp:cNvSpPr/>
      </dsp:nvSpPr>
      <dsp:spPr>
        <a:xfrm>
          <a:off x="3508858" y="5264918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Rail Budget</a:t>
          </a:r>
          <a:b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CAP-2016</a:t>
          </a:r>
        </a:p>
      </dsp:txBody>
      <dsp:txXfrm>
        <a:off x="3508858" y="5264918"/>
        <a:ext cx="2228920" cy="786677"/>
      </dsp:txXfrm>
    </dsp:sp>
    <dsp:sp modelId="{31228A63-B5F6-446F-B11C-66D69E6EC22C}">
      <dsp:nvSpPr>
        <dsp:cNvPr id="0" name=""/>
        <dsp:cNvSpPr/>
      </dsp:nvSpPr>
      <dsp:spPr>
        <a:xfrm>
          <a:off x="6291883" y="3254519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ECBD0-D5A2-44F7-8BA8-F54D8DC51238}">
      <dsp:nvSpPr>
        <dsp:cNvPr id="0" name=""/>
        <dsp:cNvSpPr/>
      </dsp:nvSpPr>
      <dsp:spPr>
        <a:xfrm>
          <a:off x="6415712" y="3371064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5F629-0823-47EC-AFBE-99613EB55972}">
      <dsp:nvSpPr>
        <dsp:cNvPr id="0" name=""/>
        <dsp:cNvSpPr/>
      </dsp:nvSpPr>
      <dsp:spPr>
        <a:xfrm>
          <a:off x="6415712" y="5264918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Urban Infra-Bills.</a:t>
          </a:r>
        </a:p>
      </dsp:txBody>
      <dsp:txXfrm>
        <a:off x="6415712" y="5264918"/>
        <a:ext cx="2228920" cy="7866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1B6CD-18A7-41AC-BBF0-59D00D9996E2}">
      <dsp:nvSpPr>
        <dsp:cNvPr id="0" name=""/>
        <dsp:cNvSpPr/>
      </dsp:nvSpPr>
      <dsp:spPr>
        <a:xfrm>
          <a:off x="281329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DEEBD-1044-4451-B620-B2BA19452A15}">
      <dsp:nvSpPr>
        <dsp:cNvPr id="0" name=""/>
        <dsp:cNvSpPr/>
      </dsp:nvSpPr>
      <dsp:spPr>
        <a:xfrm>
          <a:off x="531271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Nuke Energy: </a:t>
          </a:r>
          <a:br>
            <a:rPr lang="en-US" sz="2100" kern="1200" dirty="0"/>
          </a:br>
          <a:r>
            <a:rPr lang="en-US" sz="2100" kern="1200" dirty="0"/>
            <a:t>Theory, </a:t>
          </a:r>
          <a:r>
            <a:rPr lang="en-US" sz="2100" kern="1200" dirty="0" err="1"/>
            <a:t>Kakr</a:t>
          </a:r>
          <a:r>
            <a:rPr lang="en-US" sz="2100" kern="1200" dirty="0"/>
            <a:t>, NSG</a:t>
          </a:r>
        </a:p>
      </dsp:txBody>
      <dsp:txXfrm>
        <a:off x="531271" y="2002636"/>
        <a:ext cx="2471648" cy="777597"/>
      </dsp:txXfrm>
    </dsp:sp>
    <dsp:sp modelId="{61EC36F6-6BEC-46DC-B827-BD8D9502E56A}">
      <dsp:nvSpPr>
        <dsp:cNvPr id="0" name=""/>
        <dsp:cNvSpPr/>
      </dsp:nvSpPr>
      <dsp:spPr>
        <a:xfrm>
          <a:off x="3713588" y="3101"/>
          <a:ext cx="1522424" cy="222170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B5903-8B9B-4641-844C-2992134BE2D9}">
      <dsp:nvSpPr>
        <dsp:cNvPr id="0" name=""/>
        <dsp:cNvSpPr/>
      </dsp:nvSpPr>
      <dsp:spPr>
        <a:xfrm>
          <a:off x="3336175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Thermal Energy: </a:t>
          </a:r>
          <a:br>
            <a:rPr lang="en-US" sz="2100" kern="1200" dirty="0"/>
          </a:br>
          <a:r>
            <a:rPr lang="en-US" sz="2100" kern="1200" dirty="0"/>
            <a:t>YB, UJALA, UDAY</a:t>
          </a:r>
        </a:p>
      </dsp:txBody>
      <dsp:txXfrm>
        <a:off x="3336175" y="2002636"/>
        <a:ext cx="2471648" cy="777597"/>
      </dsp:txXfrm>
    </dsp:sp>
    <dsp:sp modelId="{F97CE0C2-A8BF-40C5-A64D-98ED3BFDCC12}">
      <dsp:nvSpPr>
        <dsp:cNvPr id="0" name=""/>
        <dsp:cNvSpPr/>
      </dsp:nvSpPr>
      <dsp:spPr>
        <a:xfrm>
          <a:off x="6085537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3C934-E44C-4051-A337-78A93347FC2A}">
      <dsp:nvSpPr>
        <dsp:cNvPr id="0" name=""/>
        <dsp:cNvSpPr/>
      </dsp:nvSpPr>
      <dsp:spPr>
        <a:xfrm>
          <a:off x="6335479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Residential: Progressive tariff policy</a:t>
          </a:r>
        </a:p>
      </dsp:txBody>
      <dsp:txXfrm>
        <a:off x="6335479" y="2002636"/>
        <a:ext cx="2471648" cy="777597"/>
      </dsp:txXfrm>
    </dsp:sp>
    <dsp:sp modelId="{EA00FBFF-EAF4-46FD-A2AB-B68411AAE73E}">
      <dsp:nvSpPr>
        <dsp:cNvPr id="0" name=""/>
        <dsp:cNvSpPr/>
      </dsp:nvSpPr>
      <dsp:spPr>
        <a:xfrm>
          <a:off x="1732853" y="3057947"/>
          <a:ext cx="2580845" cy="222170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38699-2EBA-43BD-9152-8B7B5C1F7384}">
      <dsp:nvSpPr>
        <dsp:cNvPr id="0" name=""/>
        <dsp:cNvSpPr/>
      </dsp:nvSpPr>
      <dsp:spPr>
        <a:xfrm>
          <a:off x="1884651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Unconventional Gases</a:t>
          </a:r>
        </a:p>
      </dsp:txBody>
      <dsp:txXfrm>
        <a:off x="1884651" y="5057482"/>
        <a:ext cx="2471648" cy="777597"/>
      </dsp:txXfrm>
    </dsp:sp>
    <dsp:sp modelId="{BC9C9514-6FFB-4B6E-9A6B-F88BD32CF568}">
      <dsp:nvSpPr>
        <dsp:cNvPr id="0" name=""/>
        <dsp:cNvSpPr/>
      </dsp:nvSpPr>
      <dsp:spPr>
        <a:xfrm>
          <a:off x="4634013" y="3057947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D9A4B-56B9-463D-A036-DD71B366F609}">
      <dsp:nvSpPr>
        <dsp:cNvPr id="0" name=""/>
        <dsp:cNvSpPr/>
      </dsp:nvSpPr>
      <dsp:spPr>
        <a:xfrm>
          <a:off x="4883955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HELP-2016</a:t>
          </a:r>
        </a:p>
      </dsp:txBody>
      <dsp:txXfrm>
        <a:off x="4883955" y="5057482"/>
        <a:ext cx="2471648" cy="7775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5C1D4-16F8-40D9-AA3F-D4BF904D0E99}">
      <dsp:nvSpPr>
        <dsp:cNvPr id="0" name=""/>
        <dsp:cNvSpPr/>
      </dsp:nvSpPr>
      <dsp:spPr>
        <a:xfrm rot="5400000">
          <a:off x="406683" y="2178654"/>
          <a:ext cx="1224537" cy="203760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A2338-8FEF-4ACF-8592-60D77D172C9D}">
      <dsp:nvSpPr>
        <dsp:cNvPr id="0" name=""/>
        <dsp:cNvSpPr/>
      </dsp:nvSpPr>
      <dsp:spPr>
        <a:xfrm>
          <a:off x="202277" y="2787458"/>
          <a:ext cx="1839558" cy="161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1897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Electricity in Darjeeling</a:t>
          </a:r>
        </a:p>
      </dsp:txBody>
      <dsp:txXfrm>
        <a:off x="202277" y="2787458"/>
        <a:ext cx="1839558" cy="1612481"/>
      </dsp:txXfrm>
    </dsp:sp>
    <dsp:sp modelId="{667B692B-9E16-44F8-A1DC-DD714DADDD1B}">
      <dsp:nvSpPr>
        <dsp:cNvPr id="0" name=""/>
        <dsp:cNvSpPr/>
      </dsp:nvSpPr>
      <dsp:spPr>
        <a:xfrm>
          <a:off x="1694749" y="2028643"/>
          <a:ext cx="347086" cy="3470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D5960-EE97-40D1-9B49-BA8F3E4D29FE}">
      <dsp:nvSpPr>
        <dsp:cNvPr id="0" name=""/>
        <dsp:cNvSpPr/>
      </dsp:nvSpPr>
      <dsp:spPr>
        <a:xfrm rot="5400000">
          <a:off x="2658662" y="1621399"/>
          <a:ext cx="1224537" cy="203760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766B3-66BF-4F5D-92FA-9CA6BB83A1E0}">
      <dsp:nvSpPr>
        <dsp:cNvPr id="0" name=""/>
        <dsp:cNvSpPr/>
      </dsp:nvSpPr>
      <dsp:spPr>
        <a:xfrm>
          <a:off x="2454256" y="2230203"/>
          <a:ext cx="1839558" cy="161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1902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Hydropower station at Sivasamudram in Karnataka</a:t>
          </a:r>
        </a:p>
      </dsp:txBody>
      <dsp:txXfrm>
        <a:off x="2454256" y="2230203"/>
        <a:ext cx="1839558" cy="1612481"/>
      </dsp:txXfrm>
    </dsp:sp>
    <dsp:sp modelId="{FA779A09-B82C-4D30-BA22-52B98DE033A3}">
      <dsp:nvSpPr>
        <dsp:cNvPr id="0" name=""/>
        <dsp:cNvSpPr/>
      </dsp:nvSpPr>
      <dsp:spPr>
        <a:xfrm>
          <a:off x="3946729" y="1471389"/>
          <a:ext cx="347086" cy="3470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C0CCC-A5A4-42E1-B28E-B19C5DA90187}">
      <dsp:nvSpPr>
        <dsp:cNvPr id="0" name=""/>
        <dsp:cNvSpPr/>
      </dsp:nvSpPr>
      <dsp:spPr>
        <a:xfrm rot="5400000">
          <a:off x="4910641" y="1064145"/>
          <a:ext cx="1224537" cy="2037602"/>
        </a:xfrm>
        <a:prstGeom prst="corner">
          <a:avLst>
            <a:gd name="adj1" fmla="val 16120"/>
            <a:gd name="adj2" fmla="val 16110"/>
          </a:avLst>
        </a:prstGeom>
        <a:solidFill>
          <a:srgbClr val="FFC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C05D5-336D-406A-9529-DFB269A2AA33}">
      <dsp:nvSpPr>
        <dsp:cNvPr id="0" name=""/>
        <dsp:cNvSpPr/>
      </dsp:nvSpPr>
      <dsp:spPr>
        <a:xfrm>
          <a:off x="4706236" y="1672949"/>
          <a:ext cx="1839558" cy="161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FYP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State Electricity boards</a:t>
          </a:r>
        </a:p>
      </dsp:txBody>
      <dsp:txXfrm>
        <a:off x="4706236" y="1672949"/>
        <a:ext cx="1839558" cy="1612481"/>
      </dsp:txXfrm>
    </dsp:sp>
    <dsp:sp modelId="{6B14BD62-AFF8-4D60-9BB5-343FC1568471}">
      <dsp:nvSpPr>
        <dsp:cNvPr id="0" name=""/>
        <dsp:cNvSpPr/>
      </dsp:nvSpPr>
      <dsp:spPr>
        <a:xfrm>
          <a:off x="6198708" y="914134"/>
          <a:ext cx="347086" cy="34708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67391-4858-4EF0-B035-D345683A031F}">
      <dsp:nvSpPr>
        <dsp:cNvPr id="0" name=""/>
        <dsp:cNvSpPr/>
      </dsp:nvSpPr>
      <dsp:spPr>
        <a:xfrm rot="5400000">
          <a:off x="7162621" y="506890"/>
          <a:ext cx="1224537" cy="2037602"/>
        </a:xfrm>
        <a:prstGeom prst="corner">
          <a:avLst>
            <a:gd name="adj1" fmla="val 16120"/>
            <a:gd name="adj2" fmla="val 16110"/>
          </a:avLst>
        </a:prstGeom>
        <a:solidFill>
          <a:srgbClr val="FFC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F6853-45E0-4D4A-93D8-D84D670D22A0}">
      <dsp:nvSpPr>
        <dsp:cNvPr id="0" name=""/>
        <dsp:cNvSpPr/>
      </dsp:nvSpPr>
      <dsp:spPr>
        <a:xfrm>
          <a:off x="6958215" y="1115694"/>
          <a:ext cx="1839558" cy="161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2003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Electricity Act</a:t>
          </a:r>
        </a:p>
      </dsp:txBody>
      <dsp:txXfrm>
        <a:off x="6958215" y="1115694"/>
        <a:ext cx="1839558" cy="16124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44330-577C-47B5-908E-E0BAF57BFBBB}">
      <dsp:nvSpPr>
        <dsp:cNvPr id="0" name=""/>
        <dsp:cNvSpPr/>
      </dsp:nvSpPr>
      <dsp:spPr>
        <a:xfrm>
          <a:off x="1073" y="161374"/>
          <a:ext cx="4188465" cy="25130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 Joint Ventures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Satluj</a:t>
          </a:r>
          <a:r>
            <a:rPr lang="en-US" sz="2000" kern="1200" dirty="0"/>
            <a:t> Jal </a:t>
          </a:r>
          <a:r>
            <a:rPr lang="en-US" sz="2000" kern="1200" dirty="0" err="1"/>
            <a:t>Vidyut</a:t>
          </a:r>
          <a:r>
            <a:rPr lang="en-US" sz="2000" kern="1200" dirty="0"/>
            <a:t>- </a:t>
          </a:r>
          <a:r>
            <a:rPr lang="en-US" sz="2000" kern="1200" dirty="0" err="1"/>
            <a:t>Nathpa</a:t>
          </a:r>
          <a:r>
            <a:rPr lang="en-US" sz="2000" kern="1200" dirty="0"/>
            <a:t> </a:t>
          </a:r>
          <a:r>
            <a:rPr lang="en-US" sz="2000" kern="1200" dirty="0" err="1"/>
            <a:t>Jharki</a:t>
          </a:r>
          <a:r>
            <a:rPr lang="en-US" sz="2000" kern="1200" dirty="0"/>
            <a:t> project @H</a:t>
          </a:r>
          <a:r>
            <a:rPr lang="gu-IN" sz="2000" kern="1200" dirty="0"/>
            <a:t>P; cost-75:25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Tehri</a:t>
          </a:r>
          <a:r>
            <a:rPr lang="en-US" sz="2000" kern="1200" dirty="0"/>
            <a:t> Hydro- Uttarakhand</a:t>
          </a:r>
        </a:p>
      </dsp:txBody>
      <dsp:txXfrm>
        <a:off x="1073" y="161374"/>
        <a:ext cx="4188465" cy="2513079"/>
      </dsp:txXfrm>
    </dsp:sp>
    <dsp:sp modelId="{39CD97B3-3473-4BA5-A010-716E8DAB4EE6}">
      <dsp:nvSpPr>
        <dsp:cNvPr id="0" name=""/>
        <dsp:cNvSpPr/>
      </dsp:nvSpPr>
      <dsp:spPr>
        <a:xfrm>
          <a:off x="4608385" y="161374"/>
          <a:ext cx="4188465" cy="2513079"/>
        </a:xfrm>
        <a:prstGeom prst="rect">
          <a:avLst/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 Statutory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Damodar Valley Corporation (DVC)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Bhakra-Beas Management Board (BBMB)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Bureau of Energy Efficiency (BEE)</a:t>
          </a:r>
        </a:p>
      </dsp:txBody>
      <dsp:txXfrm>
        <a:off x="4608385" y="161374"/>
        <a:ext cx="4188465" cy="2513079"/>
      </dsp:txXfrm>
    </dsp:sp>
    <dsp:sp modelId="{358B2FBC-ACFD-4D15-ABD1-15CC3A1FBB55}">
      <dsp:nvSpPr>
        <dsp:cNvPr id="0" name=""/>
        <dsp:cNvSpPr/>
      </dsp:nvSpPr>
      <dsp:spPr>
        <a:xfrm>
          <a:off x="1073" y="3093300"/>
          <a:ext cx="4188465" cy="2513079"/>
        </a:xfrm>
        <a:prstGeom prst="rect">
          <a:avLst/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NBFC- PSU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Rural Electrification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Power trading Corp.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Power Finance Corp.► UMPP, 4k MW, </a:t>
          </a:r>
          <a:r>
            <a:rPr lang="en-US" sz="2000" kern="1200" dirty="0" err="1"/>
            <a:t>Sasan</a:t>
          </a:r>
          <a:r>
            <a:rPr lang="en-US" sz="2000" kern="1200" dirty="0"/>
            <a:t> in Madhya Pradesh, </a:t>
          </a:r>
          <a:r>
            <a:rPr lang="en-US" sz="2000" kern="1200" dirty="0" err="1"/>
            <a:t>Mundra</a:t>
          </a:r>
          <a:r>
            <a:rPr lang="en-US" sz="2000" kern="1200" dirty="0"/>
            <a:t> in Gujarat, </a:t>
          </a:r>
          <a:r>
            <a:rPr lang="en-US" sz="2000" kern="1200" dirty="0" err="1"/>
            <a:t>Krishnapatnam</a:t>
          </a:r>
          <a:r>
            <a:rPr lang="en-US" sz="2000" kern="1200" dirty="0"/>
            <a:t> in Andhra Pradesh and </a:t>
          </a:r>
          <a:r>
            <a:rPr lang="en-US" sz="2000" kern="1200" dirty="0" err="1"/>
            <a:t>Tilaiya</a:t>
          </a:r>
          <a:r>
            <a:rPr lang="en-US" sz="2000" kern="1200" dirty="0"/>
            <a:t> in Jharkhand </a:t>
          </a:r>
        </a:p>
      </dsp:txBody>
      <dsp:txXfrm>
        <a:off x="1073" y="3093300"/>
        <a:ext cx="4188465" cy="2513079"/>
      </dsp:txXfrm>
    </dsp:sp>
    <dsp:sp modelId="{325F52A9-6160-485C-AC42-76481AC61B7D}">
      <dsp:nvSpPr>
        <dsp:cNvPr id="0" name=""/>
        <dsp:cNvSpPr/>
      </dsp:nvSpPr>
      <dsp:spPr>
        <a:xfrm>
          <a:off x="4608385" y="3093300"/>
          <a:ext cx="4188465" cy="2513079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4 PSUs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NTPC- thermal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NHPC - Hydro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Powergrid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NE </a:t>
          </a:r>
        </a:p>
      </dsp:txBody>
      <dsp:txXfrm>
        <a:off x="4608385" y="3093300"/>
        <a:ext cx="4188465" cy="251307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ED8DF-9BF6-40BE-AA15-D3257D48A68D}">
      <dsp:nvSpPr>
        <dsp:cNvPr id="0" name=""/>
        <dsp:cNvSpPr/>
      </dsp:nvSpPr>
      <dsp:spPr>
        <a:xfrm>
          <a:off x="0" y="27103"/>
          <a:ext cx="8797925" cy="7528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300" kern="1200" dirty="0" err="1"/>
            <a:t>Deendayal</a:t>
          </a:r>
          <a:r>
            <a:rPr lang="en-US" sz="3300" kern="1200" dirty="0"/>
            <a:t> Upadhyaya </a:t>
          </a:r>
          <a:r>
            <a:rPr lang="en-US" sz="3300" kern="1200" dirty="0" err="1"/>
            <a:t>GramJyoti</a:t>
          </a:r>
          <a:r>
            <a:rPr lang="en-US" sz="3300" kern="1200" dirty="0"/>
            <a:t> (DDUGJY) Budget'14</a:t>
          </a:r>
        </a:p>
      </dsp:txBody>
      <dsp:txXfrm>
        <a:off x="36753" y="63856"/>
        <a:ext cx="8724419" cy="679389"/>
      </dsp:txXfrm>
    </dsp:sp>
    <dsp:sp modelId="{8B0C3839-8F9E-43F1-8248-C26AB2C06E5C}">
      <dsp:nvSpPr>
        <dsp:cNvPr id="0" name=""/>
        <dsp:cNvSpPr/>
      </dsp:nvSpPr>
      <dsp:spPr>
        <a:xfrm>
          <a:off x="0" y="779998"/>
          <a:ext cx="879792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600" kern="1200" dirty="0"/>
            <a:t>100% Rural electricity by 1st May 2018 (REF: </a:t>
          </a:r>
          <a:r>
            <a:rPr lang="en-US" sz="2600" kern="1200" dirty="0">
              <a:hlinkClick xmlns:r="http://schemas.openxmlformats.org/officeDocument/2006/relationships" r:id="rId1"/>
            </a:rPr>
            <a:t>L7 series</a:t>
          </a:r>
          <a:r>
            <a:rPr lang="en-US" sz="2600" kern="1200" dirty="0"/>
            <a:t>)</a:t>
          </a:r>
        </a:p>
      </dsp:txBody>
      <dsp:txXfrm>
        <a:off x="0" y="779998"/>
        <a:ext cx="8797925" cy="546480"/>
      </dsp:txXfrm>
    </dsp:sp>
    <dsp:sp modelId="{BE17663D-1756-4571-A7CD-21F83A7758C3}">
      <dsp:nvSpPr>
        <dsp:cNvPr id="0" name=""/>
        <dsp:cNvSpPr/>
      </dsp:nvSpPr>
      <dsp:spPr>
        <a:xfrm>
          <a:off x="0" y="1326478"/>
          <a:ext cx="8797925" cy="752895"/>
        </a:xfrm>
        <a:prstGeom prst="roundRect">
          <a:avLst/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300" kern="1200" dirty="0"/>
            <a:t>Integrated Power Development Scheme (IPDS) Dec'14</a:t>
          </a:r>
        </a:p>
      </dsp:txBody>
      <dsp:txXfrm>
        <a:off x="36753" y="1363231"/>
        <a:ext cx="8724419" cy="679389"/>
      </dsp:txXfrm>
    </dsp:sp>
    <dsp:sp modelId="{AC45AA0D-02C7-4997-97FD-FA88FAFDD453}">
      <dsp:nvSpPr>
        <dsp:cNvPr id="0" name=""/>
        <dsp:cNvSpPr/>
      </dsp:nvSpPr>
      <dsp:spPr>
        <a:xfrm>
          <a:off x="0" y="2079373"/>
          <a:ext cx="879792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600" kern="1200" dirty="0"/>
            <a:t>strengthening sub-transmission and distribution system</a:t>
          </a:r>
        </a:p>
      </dsp:txBody>
      <dsp:txXfrm>
        <a:off x="0" y="2079373"/>
        <a:ext cx="8797925" cy="546480"/>
      </dsp:txXfrm>
    </dsp:sp>
    <dsp:sp modelId="{1B315A48-135F-4DA2-83E2-4C89C361D40A}">
      <dsp:nvSpPr>
        <dsp:cNvPr id="0" name=""/>
        <dsp:cNvSpPr/>
      </dsp:nvSpPr>
      <dsp:spPr>
        <a:xfrm>
          <a:off x="0" y="2625854"/>
          <a:ext cx="8797925" cy="752895"/>
        </a:xfrm>
        <a:prstGeom prst="roundRect">
          <a:avLst/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3300" kern="1200" dirty="0"/>
            <a:t>National LED Program, 2015-Jan</a:t>
          </a:r>
        </a:p>
      </dsp:txBody>
      <dsp:txXfrm>
        <a:off x="36753" y="2662607"/>
        <a:ext cx="8724419" cy="679389"/>
      </dsp:txXfrm>
    </dsp:sp>
    <dsp:sp modelId="{620EC89B-1609-49EC-A742-559DA38AFEC8}">
      <dsp:nvSpPr>
        <dsp:cNvPr id="0" name=""/>
        <dsp:cNvSpPr/>
      </dsp:nvSpPr>
      <dsp:spPr>
        <a:xfrm>
          <a:off x="0" y="3378749"/>
          <a:ext cx="8797925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600" kern="1200" dirty="0"/>
            <a:t>Street light; Domestic light ► Make in India LED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INDC: </a:t>
          </a:r>
          <a:r>
            <a:rPr lang="en-US" sz="2600" kern="1200" dirty="0">
              <a:latin typeface="Adobe Gothic Std B" panose="020B0800000000000000" pitchFamily="34" charset="-128"/>
              <a:ea typeface="Adobe Gothic Std B" panose="020B0800000000000000" pitchFamily="34" charset="-128"/>
            </a:rPr>
            <a:t>⇩</a:t>
          </a:r>
          <a:r>
            <a:rPr lang="en-US" sz="2600" kern="1200" dirty="0"/>
            <a:t>emission  Intensity of GDP by 33-35% (2005 vs 2030)</a:t>
          </a:r>
        </a:p>
      </dsp:txBody>
      <dsp:txXfrm>
        <a:off x="0" y="3378749"/>
        <a:ext cx="8797925" cy="1229580"/>
      </dsp:txXfrm>
    </dsp:sp>
    <dsp:sp modelId="{522E9B8E-AB6D-4600-9A6D-895F822A8C91}">
      <dsp:nvSpPr>
        <dsp:cNvPr id="0" name=""/>
        <dsp:cNvSpPr/>
      </dsp:nvSpPr>
      <dsp:spPr>
        <a:xfrm>
          <a:off x="0" y="4608329"/>
          <a:ext cx="8797925" cy="752895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3300" kern="1200" dirty="0" err="1"/>
            <a:t>Ujwal</a:t>
          </a:r>
          <a:r>
            <a:rPr lang="en-US" sz="3300" kern="1200" dirty="0"/>
            <a:t> DISCOM Assurance Yojana (</a:t>
          </a:r>
          <a:r>
            <a:rPr lang="en-US" sz="3300" kern="1200" dirty="0" err="1"/>
            <a:t>Uday</a:t>
          </a:r>
          <a:r>
            <a:rPr lang="en-US" sz="3300" kern="1200" dirty="0"/>
            <a:t>) ‘15, Nov.</a:t>
          </a:r>
        </a:p>
      </dsp:txBody>
      <dsp:txXfrm>
        <a:off x="36753" y="4645082"/>
        <a:ext cx="8724419" cy="679389"/>
      </dsp:txXfrm>
    </dsp:sp>
    <dsp:sp modelId="{1BE816F9-CDA4-410B-B696-128AEA012B4C}">
      <dsp:nvSpPr>
        <dsp:cNvPr id="0" name=""/>
        <dsp:cNvSpPr/>
      </dsp:nvSpPr>
      <dsp:spPr>
        <a:xfrm>
          <a:off x="0" y="5361224"/>
          <a:ext cx="879792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600" kern="1200" dirty="0" err="1"/>
            <a:t>Discom</a:t>
          </a:r>
          <a:r>
            <a:rPr lang="en-US" sz="2600" kern="1200" dirty="0"/>
            <a:t> Debt problem</a:t>
          </a:r>
        </a:p>
      </dsp:txBody>
      <dsp:txXfrm>
        <a:off x="0" y="5361224"/>
        <a:ext cx="8797925" cy="5464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704D2-0B0E-4C26-AEAA-AC46D63C066C}">
      <dsp:nvSpPr>
        <dsp:cNvPr id="0" name=""/>
        <dsp:cNvSpPr/>
      </dsp:nvSpPr>
      <dsp:spPr>
        <a:xfrm>
          <a:off x="4851525" y="4413230"/>
          <a:ext cx="593762" cy="565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881" y="0"/>
              </a:lnTo>
              <a:lnTo>
                <a:pt x="296881" y="565703"/>
              </a:lnTo>
              <a:lnTo>
                <a:pt x="593762" y="5657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7903" y="4675579"/>
        <a:ext cx="41005" cy="41005"/>
      </dsp:txXfrm>
    </dsp:sp>
    <dsp:sp modelId="{EC4BA28E-4E35-4F02-9C75-AC92FDE8700F}">
      <dsp:nvSpPr>
        <dsp:cNvPr id="0" name=""/>
        <dsp:cNvSpPr/>
      </dsp:nvSpPr>
      <dsp:spPr>
        <a:xfrm>
          <a:off x="4851525" y="3847527"/>
          <a:ext cx="593762" cy="565703"/>
        </a:xfrm>
        <a:custGeom>
          <a:avLst/>
          <a:gdLst/>
          <a:ahLst/>
          <a:cxnLst/>
          <a:rect l="0" t="0" r="0" b="0"/>
          <a:pathLst>
            <a:path>
              <a:moveTo>
                <a:pt x="0" y="565703"/>
              </a:moveTo>
              <a:lnTo>
                <a:pt x="296881" y="565703"/>
              </a:lnTo>
              <a:lnTo>
                <a:pt x="296881" y="0"/>
              </a:lnTo>
              <a:lnTo>
                <a:pt x="593762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7903" y="4109876"/>
        <a:ext cx="41005" cy="41005"/>
      </dsp:txXfrm>
    </dsp:sp>
    <dsp:sp modelId="{CE5EA304-2917-441A-A19B-67D86EFF160F}">
      <dsp:nvSpPr>
        <dsp:cNvPr id="0" name=""/>
        <dsp:cNvSpPr/>
      </dsp:nvSpPr>
      <dsp:spPr>
        <a:xfrm>
          <a:off x="1288950" y="2998971"/>
          <a:ext cx="593762" cy="1414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881" y="0"/>
              </a:lnTo>
              <a:lnTo>
                <a:pt x="296881" y="1414259"/>
              </a:lnTo>
              <a:lnTo>
                <a:pt x="593762" y="14142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47485" y="3667755"/>
        <a:ext cx="76692" cy="76692"/>
      </dsp:txXfrm>
    </dsp:sp>
    <dsp:sp modelId="{06C3B15A-CDD3-49A8-B19D-49858D64EBFF}">
      <dsp:nvSpPr>
        <dsp:cNvPr id="0" name=""/>
        <dsp:cNvSpPr/>
      </dsp:nvSpPr>
      <dsp:spPr>
        <a:xfrm>
          <a:off x="4851525" y="1584712"/>
          <a:ext cx="593762" cy="1131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881" y="0"/>
              </a:lnTo>
              <a:lnTo>
                <a:pt x="296881" y="1131407"/>
              </a:lnTo>
              <a:lnTo>
                <a:pt x="593762" y="11314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6462" y="2118472"/>
        <a:ext cx="63887" cy="63887"/>
      </dsp:txXfrm>
    </dsp:sp>
    <dsp:sp modelId="{883B74AF-C80A-41A7-B278-DD43C5285C47}">
      <dsp:nvSpPr>
        <dsp:cNvPr id="0" name=""/>
        <dsp:cNvSpPr/>
      </dsp:nvSpPr>
      <dsp:spPr>
        <a:xfrm>
          <a:off x="4851525" y="1538992"/>
          <a:ext cx="5937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62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3562" y="1569868"/>
        <a:ext cx="29688" cy="29688"/>
      </dsp:txXfrm>
    </dsp:sp>
    <dsp:sp modelId="{D6B7C04E-1C5C-47E5-BA14-CCC7C612E443}">
      <dsp:nvSpPr>
        <dsp:cNvPr id="0" name=""/>
        <dsp:cNvSpPr/>
      </dsp:nvSpPr>
      <dsp:spPr>
        <a:xfrm>
          <a:off x="4851525" y="453305"/>
          <a:ext cx="593762" cy="1131407"/>
        </a:xfrm>
        <a:custGeom>
          <a:avLst/>
          <a:gdLst/>
          <a:ahLst/>
          <a:cxnLst/>
          <a:rect l="0" t="0" r="0" b="0"/>
          <a:pathLst>
            <a:path>
              <a:moveTo>
                <a:pt x="0" y="1131407"/>
              </a:moveTo>
              <a:lnTo>
                <a:pt x="296881" y="1131407"/>
              </a:lnTo>
              <a:lnTo>
                <a:pt x="296881" y="0"/>
              </a:lnTo>
              <a:lnTo>
                <a:pt x="593762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6462" y="987065"/>
        <a:ext cx="63887" cy="63887"/>
      </dsp:txXfrm>
    </dsp:sp>
    <dsp:sp modelId="{DE64BFEB-C3C5-4587-A61C-9C512A973C7E}">
      <dsp:nvSpPr>
        <dsp:cNvPr id="0" name=""/>
        <dsp:cNvSpPr/>
      </dsp:nvSpPr>
      <dsp:spPr>
        <a:xfrm>
          <a:off x="1288950" y="1584712"/>
          <a:ext cx="593762" cy="1414259"/>
        </a:xfrm>
        <a:custGeom>
          <a:avLst/>
          <a:gdLst/>
          <a:ahLst/>
          <a:cxnLst/>
          <a:rect l="0" t="0" r="0" b="0"/>
          <a:pathLst>
            <a:path>
              <a:moveTo>
                <a:pt x="0" y="1414259"/>
              </a:moveTo>
              <a:lnTo>
                <a:pt x="296881" y="1414259"/>
              </a:lnTo>
              <a:lnTo>
                <a:pt x="296881" y="0"/>
              </a:lnTo>
              <a:lnTo>
                <a:pt x="593762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47485" y="2253496"/>
        <a:ext cx="76692" cy="76692"/>
      </dsp:txXfrm>
    </dsp:sp>
    <dsp:sp modelId="{DCF98C0A-2515-45DA-B75B-FAF88416057C}">
      <dsp:nvSpPr>
        <dsp:cNvPr id="0" name=""/>
        <dsp:cNvSpPr/>
      </dsp:nvSpPr>
      <dsp:spPr>
        <a:xfrm rot="16200000">
          <a:off x="-1545522" y="2546408"/>
          <a:ext cx="4763819" cy="9051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sng" kern="1200" dirty="0"/>
            <a:t>Energy Efficiency Services Ltd</a:t>
          </a:r>
          <a:endParaRPr lang="en-US" sz="3400" kern="1200" dirty="0"/>
        </a:p>
      </dsp:txBody>
      <dsp:txXfrm>
        <a:off x="-1545522" y="2546408"/>
        <a:ext cx="4763819" cy="905125"/>
      </dsp:txXfrm>
    </dsp:sp>
    <dsp:sp modelId="{D192D854-2AD6-4A6D-BA62-3289FB5AAADF}">
      <dsp:nvSpPr>
        <dsp:cNvPr id="0" name=""/>
        <dsp:cNvSpPr/>
      </dsp:nvSpPr>
      <dsp:spPr>
        <a:xfrm>
          <a:off x="1882712" y="1132149"/>
          <a:ext cx="2968812" cy="9051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DELP (UJALA)</a:t>
          </a:r>
        </a:p>
      </dsp:txBody>
      <dsp:txXfrm>
        <a:off x="1882712" y="1132149"/>
        <a:ext cx="2968812" cy="905125"/>
      </dsp:txXfrm>
    </dsp:sp>
    <dsp:sp modelId="{AA47988D-6AF4-43FA-9921-775EA2F0ABF9}">
      <dsp:nvSpPr>
        <dsp:cNvPr id="0" name=""/>
        <dsp:cNvSpPr/>
      </dsp:nvSpPr>
      <dsp:spPr>
        <a:xfrm>
          <a:off x="5445287" y="742"/>
          <a:ext cx="2968812" cy="9051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Domestic Efficient Lighting Programme (DELP) </a:t>
          </a:r>
        </a:p>
      </dsp:txBody>
      <dsp:txXfrm>
        <a:off x="5445287" y="742"/>
        <a:ext cx="2968812" cy="905125"/>
      </dsp:txXfrm>
    </dsp:sp>
    <dsp:sp modelId="{CFE66936-13A5-43F6-8049-BF992CCA5340}">
      <dsp:nvSpPr>
        <dsp:cNvPr id="0" name=""/>
        <dsp:cNvSpPr/>
      </dsp:nvSpPr>
      <dsp:spPr>
        <a:xfrm>
          <a:off x="5445287" y="1132149"/>
          <a:ext cx="2968812" cy="9051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 err="1"/>
            <a:t>Unnat</a:t>
          </a:r>
          <a:r>
            <a:rPr lang="en-US" sz="2300" b="0" i="0" kern="1200" dirty="0"/>
            <a:t> Jyoti by Affordable LEDs for All (77cr. LED)</a:t>
          </a:r>
        </a:p>
      </dsp:txBody>
      <dsp:txXfrm>
        <a:off x="5445287" y="1132149"/>
        <a:ext cx="2968812" cy="905125"/>
      </dsp:txXfrm>
    </dsp:sp>
    <dsp:sp modelId="{B254F09C-4316-4E49-90D9-D7E197ABAA97}">
      <dsp:nvSpPr>
        <dsp:cNvPr id="0" name=""/>
        <dsp:cNvSpPr/>
      </dsp:nvSpPr>
      <dsp:spPr>
        <a:xfrm>
          <a:off x="5445287" y="2263557"/>
          <a:ext cx="2968812" cy="9051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Cheaper LED via DISCOM</a:t>
          </a:r>
        </a:p>
      </dsp:txBody>
      <dsp:txXfrm>
        <a:off x="5445287" y="2263557"/>
        <a:ext cx="2968812" cy="905125"/>
      </dsp:txXfrm>
    </dsp:sp>
    <dsp:sp modelId="{F298D551-096C-4AE0-A7CA-83066EC4475A}">
      <dsp:nvSpPr>
        <dsp:cNvPr id="0" name=""/>
        <dsp:cNvSpPr/>
      </dsp:nvSpPr>
      <dsp:spPr>
        <a:xfrm>
          <a:off x="1882712" y="3960667"/>
          <a:ext cx="2968812" cy="9051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SLNP (Streetlight)</a:t>
          </a:r>
        </a:p>
      </dsp:txBody>
      <dsp:txXfrm>
        <a:off x="1882712" y="3960667"/>
        <a:ext cx="2968812" cy="905125"/>
      </dsp:txXfrm>
    </dsp:sp>
    <dsp:sp modelId="{055E2DCF-4FFB-4407-AD89-3A92D4875CEF}">
      <dsp:nvSpPr>
        <dsp:cNvPr id="0" name=""/>
        <dsp:cNvSpPr/>
      </dsp:nvSpPr>
      <dsp:spPr>
        <a:xfrm>
          <a:off x="5445287" y="3394964"/>
          <a:ext cx="2968812" cy="9051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Street Lighting National Programme (SLNP) </a:t>
          </a:r>
        </a:p>
      </dsp:txBody>
      <dsp:txXfrm>
        <a:off x="5445287" y="3394964"/>
        <a:ext cx="2968812" cy="905125"/>
      </dsp:txXfrm>
    </dsp:sp>
    <dsp:sp modelId="{471D70F7-D0E6-4D8D-81A0-6A249BC4CC13}">
      <dsp:nvSpPr>
        <dsp:cNvPr id="0" name=""/>
        <dsp:cNvSpPr/>
      </dsp:nvSpPr>
      <dsp:spPr>
        <a:xfrm>
          <a:off x="5445287" y="4526371"/>
          <a:ext cx="2968812" cy="9051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Replace with LED without taking $$ from ULB</a:t>
          </a:r>
        </a:p>
      </dsp:txBody>
      <dsp:txXfrm>
        <a:off x="5445287" y="4526371"/>
        <a:ext cx="2968812" cy="9051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24D29-AF42-4B5A-89AC-FBD6802B4A41}">
      <dsp:nvSpPr>
        <dsp:cNvPr id="0" name=""/>
        <dsp:cNvSpPr/>
      </dsp:nvSpPr>
      <dsp:spPr>
        <a:xfrm>
          <a:off x="0" y="0"/>
          <a:ext cx="8797925" cy="166042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Tungsten: DESHI /filament /incandescent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Tungsten filament : high melting point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Argon- inert gas because oxygen will burn filament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Halogen Lamp: Tungsten + Iodine and Bromine ; television/film shooting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1925627" y="0"/>
        <a:ext cx="6872297" cy="1660425"/>
      </dsp:txXfrm>
    </dsp:sp>
    <dsp:sp modelId="{E2997944-D56D-491C-8A15-A5F650754C8E}">
      <dsp:nvSpPr>
        <dsp:cNvPr id="0" name=""/>
        <dsp:cNvSpPr/>
      </dsp:nvSpPr>
      <dsp:spPr>
        <a:xfrm>
          <a:off x="554752" y="166042"/>
          <a:ext cx="98216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74886-D7F0-4E90-ABC3-ADA0B0C59DC6}">
      <dsp:nvSpPr>
        <dsp:cNvPr id="0" name=""/>
        <dsp:cNvSpPr/>
      </dsp:nvSpPr>
      <dsp:spPr>
        <a:xfrm>
          <a:off x="0" y="1826468"/>
          <a:ext cx="8797925" cy="166042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Mercury► UV► florescence </a:t>
          </a:r>
          <a:r>
            <a:rPr lang="en-US" sz="2300" kern="1200" dirty="0" err="1"/>
            <a:t>coating►visible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Florescent tube light | CFL: Compact Florescent lamp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Minamata</a:t>
          </a:r>
          <a:r>
            <a:rPr lang="en-US" sz="1800" kern="1200" dirty="0"/>
            <a:t> convention on Mercury (Japan, UNEP, 2013)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Neon: Florescent bulbs for advertisement, Botanical garden, greenhouses</a:t>
          </a:r>
        </a:p>
      </dsp:txBody>
      <dsp:txXfrm>
        <a:off x="1925627" y="1826468"/>
        <a:ext cx="6872297" cy="1660425"/>
      </dsp:txXfrm>
    </dsp:sp>
    <dsp:sp modelId="{A405A5F0-6E0F-4CB8-844A-E122D0920028}">
      <dsp:nvSpPr>
        <dsp:cNvPr id="0" name=""/>
        <dsp:cNvSpPr/>
      </dsp:nvSpPr>
      <dsp:spPr>
        <a:xfrm>
          <a:off x="166042" y="1992511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467FC-D83E-43E8-AD55-FF3C0938520B}">
      <dsp:nvSpPr>
        <dsp:cNvPr id="0" name=""/>
        <dsp:cNvSpPr/>
      </dsp:nvSpPr>
      <dsp:spPr>
        <a:xfrm>
          <a:off x="0" y="3652937"/>
          <a:ext cx="8797925" cy="166042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Gas discharge lamps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Sodium vapor lamp: low press (yellow),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Sodium high press (white-</a:t>
          </a:r>
          <a:r>
            <a:rPr lang="en-US" sz="1800" kern="1200" dirty="0" err="1"/>
            <a:t>ish</a:t>
          </a:r>
          <a:r>
            <a:rPr lang="en-US" sz="1800" kern="1200" dirty="0"/>
            <a:t>); mercury vapor (White)</a:t>
          </a:r>
        </a:p>
      </dsp:txBody>
      <dsp:txXfrm>
        <a:off x="1925627" y="3652937"/>
        <a:ext cx="6872297" cy="1660425"/>
      </dsp:txXfrm>
    </dsp:sp>
    <dsp:sp modelId="{735B46F4-FE1A-46C0-9AC0-96624407F6FB}">
      <dsp:nvSpPr>
        <dsp:cNvPr id="0" name=""/>
        <dsp:cNvSpPr/>
      </dsp:nvSpPr>
      <dsp:spPr>
        <a:xfrm>
          <a:off x="166042" y="3818979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ED8DF-9BF6-40BE-AA15-D3257D48A68D}">
      <dsp:nvSpPr>
        <dsp:cNvPr id="0" name=""/>
        <dsp:cNvSpPr/>
      </dsp:nvSpPr>
      <dsp:spPr>
        <a:xfrm>
          <a:off x="0" y="27103"/>
          <a:ext cx="8797925" cy="75289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300" strike="sngStrike" kern="1200" dirty="0" err="1"/>
            <a:t>Deendayal</a:t>
          </a:r>
          <a:r>
            <a:rPr lang="en-US" sz="3300" strike="sngStrike" kern="1200" dirty="0"/>
            <a:t> Upadhyaya </a:t>
          </a:r>
          <a:r>
            <a:rPr lang="en-US" sz="3300" strike="sngStrike" kern="1200" dirty="0" err="1"/>
            <a:t>GramJyoti</a:t>
          </a:r>
          <a:r>
            <a:rPr lang="en-US" sz="3300" strike="sngStrike" kern="1200" dirty="0"/>
            <a:t> (DDUGJY) Budget'14</a:t>
          </a:r>
        </a:p>
      </dsp:txBody>
      <dsp:txXfrm>
        <a:off x="36753" y="63856"/>
        <a:ext cx="8724419" cy="679389"/>
      </dsp:txXfrm>
    </dsp:sp>
    <dsp:sp modelId="{8B0C3839-8F9E-43F1-8248-C26AB2C06E5C}">
      <dsp:nvSpPr>
        <dsp:cNvPr id="0" name=""/>
        <dsp:cNvSpPr/>
      </dsp:nvSpPr>
      <dsp:spPr>
        <a:xfrm>
          <a:off x="0" y="779998"/>
          <a:ext cx="879792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600" strike="sngStrike" kern="1200" dirty="0"/>
            <a:t>100% Rural electricity by 1st May 2018 (REF: </a:t>
          </a:r>
          <a:r>
            <a:rPr lang="en-US" sz="2600" strike="sngStrike" kern="1200" dirty="0">
              <a:hlinkClick xmlns:r="http://schemas.openxmlformats.org/officeDocument/2006/relationships" r:id="rId1"/>
            </a:rPr>
            <a:t>L7 series</a:t>
          </a:r>
          <a:r>
            <a:rPr lang="en-US" sz="2600" strike="sngStrike" kern="1200" dirty="0"/>
            <a:t>)</a:t>
          </a:r>
        </a:p>
      </dsp:txBody>
      <dsp:txXfrm>
        <a:off x="0" y="779998"/>
        <a:ext cx="8797925" cy="546480"/>
      </dsp:txXfrm>
    </dsp:sp>
    <dsp:sp modelId="{BE17663D-1756-4571-A7CD-21F83A7758C3}">
      <dsp:nvSpPr>
        <dsp:cNvPr id="0" name=""/>
        <dsp:cNvSpPr/>
      </dsp:nvSpPr>
      <dsp:spPr>
        <a:xfrm>
          <a:off x="0" y="1326478"/>
          <a:ext cx="8797925" cy="75289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300" strike="sngStrike" kern="1200" dirty="0"/>
            <a:t>Integrated Power Development Scheme (IPDS) Dec'14</a:t>
          </a:r>
        </a:p>
      </dsp:txBody>
      <dsp:txXfrm>
        <a:off x="36753" y="1363231"/>
        <a:ext cx="8724419" cy="679389"/>
      </dsp:txXfrm>
    </dsp:sp>
    <dsp:sp modelId="{AC45AA0D-02C7-4997-97FD-FA88FAFDD453}">
      <dsp:nvSpPr>
        <dsp:cNvPr id="0" name=""/>
        <dsp:cNvSpPr/>
      </dsp:nvSpPr>
      <dsp:spPr>
        <a:xfrm>
          <a:off x="0" y="2079373"/>
          <a:ext cx="879792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600" strike="sngStrike" kern="1200" dirty="0"/>
            <a:t>strengthening sub-transmission and distribution system</a:t>
          </a:r>
        </a:p>
      </dsp:txBody>
      <dsp:txXfrm>
        <a:off x="0" y="2079373"/>
        <a:ext cx="8797925" cy="546480"/>
      </dsp:txXfrm>
    </dsp:sp>
    <dsp:sp modelId="{1B315A48-135F-4DA2-83E2-4C89C361D40A}">
      <dsp:nvSpPr>
        <dsp:cNvPr id="0" name=""/>
        <dsp:cNvSpPr/>
      </dsp:nvSpPr>
      <dsp:spPr>
        <a:xfrm>
          <a:off x="0" y="2625854"/>
          <a:ext cx="8797925" cy="75289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3300" strike="sngStrike" kern="1200" dirty="0"/>
            <a:t>National LED Program, 2015-Jan</a:t>
          </a:r>
        </a:p>
      </dsp:txBody>
      <dsp:txXfrm>
        <a:off x="36753" y="2662607"/>
        <a:ext cx="8724419" cy="679389"/>
      </dsp:txXfrm>
    </dsp:sp>
    <dsp:sp modelId="{620EC89B-1609-49EC-A742-559DA38AFEC8}">
      <dsp:nvSpPr>
        <dsp:cNvPr id="0" name=""/>
        <dsp:cNvSpPr/>
      </dsp:nvSpPr>
      <dsp:spPr>
        <a:xfrm>
          <a:off x="0" y="3378749"/>
          <a:ext cx="8797925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600" strike="sngStrike" kern="1200" dirty="0"/>
            <a:t>Street light; Domestic light ► Make in India LED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strike="sngStrike" kern="1200" dirty="0"/>
            <a:t>INDC: </a:t>
          </a:r>
          <a:r>
            <a:rPr lang="en-US" sz="2600" strike="sngStrike" kern="1200" dirty="0">
              <a:latin typeface="Adobe Gothic Std B" panose="020B0800000000000000" pitchFamily="34" charset="-128"/>
              <a:ea typeface="Adobe Gothic Std B" panose="020B0800000000000000" pitchFamily="34" charset="-128"/>
            </a:rPr>
            <a:t>⇩</a:t>
          </a:r>
          <a:r>
            <a:rPr lang="en-US" sz="2600" strike="sngStrike" kern="1200" dirty="0"/>
            <a:t>emission  Intensity of GDP by 33-35% (2005 vs 2030)</a:t>
          </a:r>
        </a:p>
      </dsp:txBody>
      <dsp:txXfrm>
        <a:off x="0" y="3378749"/>
        <a:ext cx="8797925" cy="1229580"/>
      </dsp:txXfrm>
    </dsp:sp>
    <dsp:sp modelId="{522E9B8E-AB6D-4600-9A6D-895F822A8C91}">
      <dsp:nvSpPr>
        <dsp:cNvPr id="0" name=""/>
        <dsp:cNvSpPr/>
      </dsp:nvSpPr>
      <dsp:spPr>
        <a:xfrm>
          <a:off x="0" y="4608329"/>
          <a:ext cx="8797925" cy="75289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3300" kern="1200" dirty="0" err="1"/>
            <a:t>Ujwal</a:t>
          </a:r>
          <a:r>
            <a:rPr lang="en-US" sz="3300" kern="1200" dirty="0"/>
            <a:t> DISCOM Assurance Yojana (</a:t>
          </a:r>
          <a:r>
            <a:rPr lang="en-US" sz="3300" kern="1200" dirty="0" err="1"/>
            <a:t>Uday</a:t>
          </a:r>
          <a:r>
            <a:rPr lang="en-US" sz="3300" kern="1200" dirty="0"/>
            <a:t>) ‘15, Nov.</a:t>
          </a:r>
        </a:p>
      </dsp:txBody>
      <dsp:txXfrm>
        <a:off x="36753" y="4645082"/>
        <a:ext cx="8724419" cy="679389"/>
      </dsp:txXfrm>
    </dsp:sp>
    <dsp:sp modelId="{1BE816F9-CDA4-410B-B696-128AEA012B4C}">
      <dsp:nvSpPr>
        <dsp:cNvPr id="0" name=""/>
        <dsp:cNvSpPr/>
      </dsp:nvSpPr>
      <dsp:spPr>
        <a:xfrm>
          <a:off x="0" y="5361224"/>
          <a:ext cx="879792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600" kern="1200" dirty="0" err="1"/>
            <a:t>Discom</a:t>
          </a:r>
          <a:r>
            <a:rPr lang="en-US" sz="2600" kern="1200" dirty="0"/>
            <a:t> Debt problem</a:t>
          </a:r>
        </a:p>
      </dsp:txBody>
      <dsp:txXfrm>
        <a:off x="0" y="5361224"/>
        <a:ext cx="8797925" cy="54648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C8888-3D8C-4824-A2D3-D5D00C756B2D}">
      <dsp:nvSpPr>
        <dsp:cNvPr id="0" name=""/>
        <dsp:cNvSpPr/>
      </dsp:nvSpPr>
      <dsp:spPr>
        <a:xfrm>
          <a:off x="1025" y="1352599"/>
          <a:ext cx="1358800" cy="1358800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50%</a:t>
          </a:r>
          <a:br>
            <a:rPr lang="en-US" sz="3300" kern="1200" dirty="0"/>
          </a:br>
          <a:r>
            <a:rPr lang="en-US" sz="3300" kern="1200" dirty="0"/>
            <a:t>2015</a:t>
          </a:r>
        </a:p>
      </dsp:txBody>
      <dsp:txXfrm>
        <a:off x="200017" y="1551591"/>
        <a:ext cx="960816" cy="960816"/>
      </dsp:txXfrm>
    </dsp:sp>
    <dsp:sp modelId="{7E14182B-0941-47D0-B56E-ACF0A6A25BF9}">
      <dsp:nvSpPr>
        <dsp:cNvPr id="0" name=""/>
        <dsp:cNvSpPr/>
      </dsp:nvSpPr>
      <dsp:spPr>
        <a:xfrm>
          <a:off x="1470160" y="1637947"/>
          <a:ext cx="788104" cy="788104"/>
        </a:xfrm>
        <a:prstGeom prst="mathPlus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74623" y="1939318"/>
        <a:ext cx="579178" cy="185362"/>
      </dsp:txXfrm>
    </dsp:sp>
    <dsp:sp modelId="{31B812B8-05E7-4B07-ACC7-5AE3B144CE9C}">
      <dsp:nvSpPr>
        <dsp:cNvPr id="0" name=""/>
        <dsp:cNvSpPr/>
      </dsp:nvSpPr>
      <dsp:spPr>
        <a:xfrm>
          <a:off x="2368599" y="1352599"/>
          <a:ext cx="1358800" cy="1358800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25%</a:t>
          </a:r>
          <a:br>
            <a:rPr lang="en-US" sz="3300" kern="1200" dirty="0"/>
          </a:br>
          <a:r>
            <a:rPr lang="en-US" sz="3300" kern="1200" dirty="0"/>
            <a:t>2016</a:t>
          </a:r>
        </a:p>
      </dsp:txBody>
      <dsp:txXfrm>
        <a:off x="2567591" y="1551591"/>
        <a:ext cx="960816" cy="960816"/>
      </dsp:txXfrm>
    </dsp:sp>
    <dsp:sp modelId="{105E6A18-B2DD-4948-9768-1E8D8E28C6FC}">
      <dsp:nvSpPr>
        <dsp:cNvPr id="0" name=""/>
        <dsp:cNvSpPr/>
      </dsp:nvSpPr>
      <dsp:spPr>
        <a:xfrm>
          <a:off x="3837735" y="1637947"/>
          <a:ext cx="788104" cy="788104"/>
        </a:xfrm>
        <a:prstGeom prst="mathEqual">
          <a:avLst/>
        </a:prstGeom>
        <a:solidFill>
          <a:schemeClr val="accent2">
            <a:shade val="90000"/>
            <a:hueOff val="219880"/>
            <a:satOff val="-36130"/>
            <a:lumOff val="418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942198" y="1800296"/>
        <a:ext cx="579178" cy="463406"/>
      </dsp:txXfrm>
    </dsp:sp>
    <dsp:sp modelId="{999FF96D-382F-4136-BE39-F8245AC71ABC}">
      <dsp:nvSpPr>
        <dsp:cNvPr id="0" name=""/>
        <dsp:cNvSpPr/>
      </dsp:nvSpPr>
      <dsp:spPr>
        <a:xfrm>
          <a:off x="4736174" y="1352599"/>
          <a:ext cx="1358800" cy="1358800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75%</a:t>
          </a:r>
          <a:br>
            <a:rPr lang="en-US" sz="3300" kern="1200" dirty="0"/>
          </a:br>
          <a:r>
            <a:rPr lang="en-US" sz="3300" kern="1200" dirty="0"/>
            <a:t>Total</a:t>
          </a:r>
        </a:p>
      </dsp:txBody>
      <dsp:txXfrm>
        <a:off x="4935166" y="1551591"/>
        <a:ext cx="960816" cy="9608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1B6CD-18A7-41AC-BBF0-59D00D9996E2}">
      <dsp:nvSpPr>
        <dsp:cNvPr id="0" name=""/>
        <dsp:cNvSpPr/>
      </dsp:nvSpPr>
      <dsp:spPr>
        <a:xfrm>
          <a:off x="281329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DEEBD-1044-4451-B620-B2BA19452A15}">
      <dsp:nvSpPr>
        <dsp:cNvPr id="0" name=""/>
        <dsp:cNvSpPr/>
      </dsp:nvSpPr>
      <dsp:spPr>
        <a:xfrm>
          <a:off x="531271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Nuke Energy: </a:t>
          </a:r>
          <a:br>
            <a:rPr lang="en-US" sz="2100" kern="1200" dirty="0"/>
          </a:br>
          <a:r>
            <a:rPr lang="en-US" sz="2100" kern="1200" dirty="0"/>
            <a:t>Theory, </a:t>
          </a:r>
          <a:r>
            <a:rPr lang="en-US" sz="2100" kern="1200" dirty="0" err="1"/>
            <a:t>Kakr</a:t>
          </a:r>
          <a:r>
            <a:rPr lang="en-US" sz="2100" kern="1200" dirty="0"/>
            <a:t>, NSG</a:t>
          </a:r>
        </a:p>
      </dsp:txBody>
      <dsp:txXfrm>
        <a:off x="531271" y="2002636"/>
        <a:ext cx="2471648" cy="777597"/>
      </dsp:txXfrm>
    </dsp:sp>
    <dsp:sp modelId="{61EC36F6-6BEC-46DC-B827-BD8D9502E56A}">
      <dsp:nvSpPr>
        <dsp:cNvPr id="0" name=""/>
        <dsp:cNvSpPr/>
      </dsp:nvSpPr>
      <dsp:spPr>
        <a:xfrm>
          <a:off x="3713588" y="3101"/>
          <a:ext cx="1522424" cy="222170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B5903-8B9B-4641-844C-2992134BE2D9}">
      <dsp:nvSpPr>
        <dsp:cNvPr id="0" name=""/>
        <dsp:cNvSpPr/>
      </dsp:nvSpPr>
      <dsp:spPr>
        <a:xfrm>
          <a:off x="3336175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Thermal Energy: </a:t>
          </a:r>
          <a:br>
            <a:rPr lang="en-US" sz="2100" kern="1200" dirty="0"/>
          </a:br>
          <a:r>
            <a:rPr lang="en-US" sz="2100" kern="1200" dirty="0"/>
            <a:t>YB, UJALA, UDAY</a:t>
          </a:r>
        </a:p>
      </dsp:txBody>
      <dsp:txXfrm>
        <a:off x="3336175" y="2002636"/>
        <a:ext cx="2471648" cy="777597"/>
      </dsp:txXfrm>
    </dsp:sp>
    <dsp:sp modelId="{F97CE0C2-A8BF-40C5-A64D-98ED3BFDCC12}">
      <dsp:nvSpPr>
        <dsp:cNvPr id="0" name=""/>
        <dsp:cNvSpPr/>
      </dsp:nvSpPr>
      <dsp:spPr>
        <a:xfrm>
          <a:off x="6085537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3C934-E44C-4051-A337-78A93347FC2A}">
      <dsp:nvSpPr>
        <dsp:cNvPr id="0" name=""/>
        <dsp:cNvSpPr/>
      </dsp:nvSpPr>
      <dsp:spPr>
        <a:xfrm>
          <a:off x="6335479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Residential: Progressive tariff policy</a:t>
          </a:r>
        </a:p>
      </dsp:txBody>
      <dsp:txXfrm>
        <a:off x="6335479" y="2002636"/>
        <a:ext cx="2471648" cy="777597"/>
      </dsp:txXfrm>
    </dsp:sp>
    <dsp:sp modelId="{EA00FBFF-EAF4-46FD-A2AB-B68411AAE73E}">
      <dsp:nvSpPr>
        <dsp:cNvPr id="0" name=""/>
        <dsp:cNvSpPr/>
      </dsp:nvSpPr>
      <dsp:spPr>
        <a:xfrm>
          <a:off x="1732853" y="3057947"/>
          <a:ext cx="2580845" cy="222170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38699-2EBA-43BD-9152-8B7B5C1F7384}">
      <dsp:nvSpPr>
        <dsp:cNvPr id="0" name=""/>
        <dsp:cNvSpPr/>
      </dsp:nvSpPr>
      <dsp:spPr>
        <a:xfrm>
          <a:off x="1884651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Unconventional Gases</a:t>
          </a:r>
        </a:p>
      </dsp:txBody>
      <dsp:txXfrm>
        <a:off x="1884651" y="5057482"/>
        <a:ext cx="2471648" cy="777597"/>
      </dsp:txXfrm>
    </dsp:sp>
    <dsp:sp modelId="{BC9C9514-6FFB-4B6E-9A6B-F88BD32CF568}">
      <dsp:nvSpPr>
        <dsp:cNvPr id="0" name=""/>
        <dsp:cNvSpPr/>
      </dsp:nvSpPr>
      <dsp:spPr>
        <a:xfrm>
          <a:off x="4634013" y="3057947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D9A4B-56B9-463D-A036-DD71B366F609}">
      <dsp:nvSpPr>
        <dsp:cNvPr id="0" name=""/>
        <dsp:cNvSpPr/>
      </dsp:nvSpPr>
      <dsp:spPr>
        <a:xfrm>
          <a:off x="4883955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HELP-2016</a:t>
          </a:r>
        </a:p>
      </dsp:txBody>
      <dsp:txXfrm>
        <a:off x="4883955" y="5057482"/>
        <a:ext cx="2471648" cy="77759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1B6CD-18A7-41AC-BBF0-59D00D9996E2}">
      <dsp:nvSpPr>
        <dsp:cNvPr id="0" name=""/>
        <dsp:cNvSpPr/>
      </dsp:nvSpPr>
      <dsp:spPr>
        <a:xfrm>
          <a:off x="281329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DEEBD-1044-4451-B620-B2BA19452A15}">
      <dsp:nvSpPr>
        <dsp:cNvPr id="0" name=""/>
        <dsp:cNvSpPr/>
      </dsp:nvSpPr>
      <dsp:spPr>
        <a:xfrm>
          <a:off x="531271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Nuke Energy: </a:t>
          </a:r>
          <a:br>
            <a:rPr lang="en-US" sz="2100" kern="1200" dirty="0"/>
          </a:br>
          <a:r>
            <a:rPr lang="en-US" sz="2100" kern="1200" dirty="0"/>
            <a:t>Theory, </a:t>
          </a:r>
          <a:r>
            <a:rPr lang="en-US" sz="2100" kern="1200" dirty="0" err="1"/>
            <a:t>Kakr</a:t>
          </a:r>
          <a:r>
            <a:rPr lang="en-US" sz="2100" kern="1200" dirty="0"/>
            <a:t>, NSG</a:t>
          </a:r>
        </a:p>
      </dsp:txBody>
      <dsp:txXfrm>
        <a:off x="531271" y="2002636"/>
        <a:ext cx="2471648" cy="777597"/>
      </dsp:txXfrm>
    </dsp:sp>
    <dsp:sp modelId="{61EC36F6-6BEC-46DC-B827-BD8D9502E56A}">
      <dsp:nvSpPr>
        <dsp:cNvPr id="0" name=""/>
        <dsp:cNvSpPr/>
      </dsp:nvSpPr>
      <dsp:spPr>
        <a:xfrm>
          <a:off x="3713588" y="3101"/>
          <a:ext cx="1522424" cy="222170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B5903-8B9B-4641-844C-2992134BE2D9}">
      <dsp:nvSpPr>
        <dsp:cNvPr id="0" name=""/>
        <dsp:cNvSpPr/>
      </dsp:nvSpPr>
      <dsp:spPr>
        <a:xfrm>
          <a:off x="3336175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Thermal Energy: </a:t>
          </a:r>
          <a:br>
            <a:rPr lang="en-US" sz="2100" kern="1200" dirty="0"/>
          </a:br>
          <a:r>
            <a:rPr lang="en-US" sz="2100" kern="1200" dirty="0"/>
            <a:t>YB, UJALA, UDAY</a:t>
          </a:r>
        </a:p>
      </dsp:txBody>
      <dsp:txXfrm>
        <a:off x="3336175" y="2002636"/>
        <a:ext cx="2471648" cy="777597"/>
      </dsp:txXfrm>
    </dsp:sp>
    <dsp:sp modelId="{F97CE0C2-A8BF-40C5-A64D-98ED3BFDCC12}">
      <dsp:nvSpPr>
        <dsp:cNvPr id="0" name=""/>
        <dsp:cNvSpPr/>
      </dsp:nvSpPr>
      <dsp:spPr>
        <a:xfrm>
          <a:off x="6085537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3C934-E44C-4051-A337-78A93347FC2A}">
      <dsp:nvSpPr>
        <dsp:cNvPr id="0" name=""/>
        <dsp:cNvSpPr/>
      </dsp:nvSpPr>
      <dsp:spPr>
        <a:xfrm>
          <a:off x="6335479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Residential: Progressive tariff policy</a:t>
          </a:r>
        </a:p>
      </dsp:txBody>
      <dsp:txXfrm>
        <a:off x="6335479" y="2002636"/>
        <a:ext cx="2471648" cy="777597"/>
      </dsp:txXfrm>
    </dsp:sp>
    <dsp:sp modelId="{EA00FBFF-EAF4-46FD-A2AB-B68411AAE73E}">
      <dsp:nvSpPr>
        <dsp:cNvPr id="0" name=""/>
        <dsp:cNvSpPr/>
      </dsp:nvSpPr>
      <dsp:spPr>
        <a:xfrm>
          <a:off x="1732853" y="3057947"/>
          <a:ext cx="2580845" cy="222170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38699-2EBA-43BD-9152-8B7B5C1F7384}">
      <dsp:nvSpPr>
        <dsp:cNvPr id="0" name=""/>
        <dsp:cNvSpPr/>
      </dsp:nvSpPr>
      <dsp:spPr>
        <a:xfrm>
          <a:off x="1884651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Unconventional Gases</a:t>
          </a:r>
        </a:p>
      </dsp:txBody>
      <dsp:txXfrm>
        <a:off x="1884651" y="5057482"/>
        <a:ext cx="2471648" cy="777597"/>
      </dsp:txXfrm>
    </dsp:sp>
    <dsp:sp modelId="{BC9C9514-6FFB-4B6E-9A6B-F88BD32CF568}">
      <dsp:nvSpPr>
        <dsp:cNvPr id="0" name=""/>
        <dsp:cNvSpPr/>
      </dsp:nvSpPr>
      <dsp:spPr>
        <a:xfrm>
          <a:off x="4634013" y="3057947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D9A4B-56B9-463D-A036-DD71B366F609}">
      <dsp:nvSpPr>
        <dsp:cNvPr id="0" name=""/>
        <dsp:cNvSpPr/>
      </dsp:nvSpPr>
      <dsp:spPr>
        <a:xfrm>
          <a:off x="4883955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HELP-2016</a:t>
          </a:r>
        </a:p>
      </dsp:txBody>
      <dsp:txXfrm>
        <a:off x="4883955" y="5057482"/>
        <a:ext cx="2471648" cy="7775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1B6CD-18A7-41AC-BBF0-59D00D9996E2}">
      <dsp:nvSpPr>
        <dsp:cNvPr id="0" name=""/>
        <dsp:cNvSpPr/>
      </dsp:nvSpPr>
      <dsp:spPr>
        <a:xfrm>
          <a:off x="281329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DEEBD-1044-4451-B620-B2BA19452A15}">
      <dsp:nvSpPr>
        <dsp:cNvPr id="0" name=""/>
        <dsp:cNvSpPr/>
      </dsp:nvSpPr>
      <dsp:spPr>
        <a:xfrm>
          <a:off x="531271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Nuke Energy: </a:t>
          </a:r>
          <a:br>
            <a:rPr lang="en-US" sz="2100" kern="1200" dirty="0"/>
          </a:br>
          <a:r>
            <a:rPr lang="en-US" sz="2100" kern="1200" dirty="0"/>
            <a:t>Theory, </a:t>
          </a:r>
          <a:r>
            <a:rPr lang="en-US" sz="2100" kern="1200" dirty="0" err="1"/>
            <a:t>Kakr</a:t>
          </a:r>
          <a:r>
            <a:rPr lang="en-US" sz="2100" kern="1200" dirty="0"/>
            <a:t>, NSG</a:t>
          </a:r>
        </a:p>
      </dsp:txBody>
      <dsp:txXfrm>
        <a:off x="531271" y="2002636"/>
        <a:ext cx="2471648" cy="777597"/>
      </dsp:txXfrm>
    </dsp:sp>
    <dsp:sp modelId="{61EC36F6-6BEC-46DC-B827-BD8D9502E56A}">
      <dsp:nvSpPr>
        <dsp:cNvPr id="0" name=""/>
        <dsp:cNvSpPr/>
      </dsp:nvSpPr>
      <dsp:spPr>
        <a:xfrm>
          <a:off x="3713588" y="3101"/>
          <a:ext cx="1522424" cy="222170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B5903-8B9B-4641-844C-2992134BE2D9}">
      <dsp:nvSpPr>
        <dsp:cNvPr id="0" name=""/>
        <dsp:cNvSpPr/>
      </dsp:nvSpPr>
      <dsp:spPr>
        <a:xfrm>
          <a:off x="3336175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Thermal Energy: </a:t>
          </a:r>
          <a:br>
            <a:rPr lang="en-US" sz="2100" kern="1200" dirty="0"/>
          </a:br>
          <a:r>
            <a:rPr lang="en-US" sz="2100" kern="1200" dirty="0"/>
            <a:t>YB, UJALA, UDAY</a:t>
          </a:r>
        </a:p>
      </dsp:txBody>
      <dsp:txXfrm>
        <a:off x="3336175" y="2002636"/>
        <a:ext cx="2471648" cy="777597"/>
      </dsp:txXfrm>
    </dsp:sp>
    <dsp:sp modelId="{F97CE0C2-A8BF-40C5-A64D-98ED3BFDCC12}">
      <dsp:nvSpPr>
        <dsp:cNvPr id="0" name=""/>
        <dsp:cNvSpPr/>
      </dsp:nvSpPr>
      <dsp:spPr>
        <a:xfrm>
          <a:off x="6085537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3C934-E44C-4051-A337-78A93347FC2A}">
      <dsp:nvSpPr>
        <dsp:cNvPr id="0" name=""/>
        <dsp:cNvSpPr/>
      </dsp:nvSpPr>
      <dsp:spPr>
        <a:xfrm>
          <a:off x="6335479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Residential: Progressive tariff policy</a:t>
          </a:r>
        </a:p>
      </dsp:txBody>
      <dsp:txXfrm>
        <a:off x="6335479" y="2002636"/>
        <a:ext cx="2471648" cy="777597"/>
      </dsp:txXfrm>
    </dsp:sp>
    <dsp:sp modelId="{EA00FBFF-EAF4-46FD-A2AB-B68411AAE73E}">
      <dsp:nvSpPr>
        <dsp:cNvPr id="0" name=""/>
        <dsp:cNvSpPr/>
      </dsp:nvSpPr>
      <dsp:spPr>
        <a:xfrm>
          <a:off x="1732853" y="3057947"/>
          <a:ext cx="2580845" cy="222170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38699-2EBA-43BD-9152-8B7B5C1F7384}">
      <dsp:nvSpPr>
        <dsp:cNvPr id="0" name=""/>
        <dsp:cNvSpPr/>
      </dsp:nvSpPr>
      <dsp:spPr>
        <a:xfrm>
          <a:off x="1884651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Unconventional Gases</a:t>
          </a:r>
        </a:p>
      </dsp:txBody>
      <dsp:txXfrm>
        <a:off x="1884651" y="5057482"/>
        <a:ext cx="2471648" cy="777597"/>
      </dsp:txXfrm>
    </dsp:sp>
    <dsp:sp modelId="{BC9C9514-6FFB-4B6E-9A6B-F88BD32CF568}">
      <dsp:nvSpPr>
        <dsp:cNvPr id="0" name=""/>
        <dsp:cNvSpPr/>
      </dsp:nvSpPr>
      <dsp:spPr>
        <a:xfrm>
          <a:off x="4634013" y="3057947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D9A4B-56B9-463D-A036-DD71B366F609}">
      <dsp:nvSpPr>
        <dsp:cNvPr id="0" name=""/>
        <dsp:cNvSpPr/>
      </dsp:nvSpPr>
      <dsp:spPr>
        <a:xfrm>
          <a:off x="4883955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HELP-2016</a:t>
          </a:r>
        </a:p>
      </dsp:txBody>
      <dsp:txXfrm>
        <a:off x="4883955" y="5057482"/>
        <a:ext cx="2471648" cy="77759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28AE7-C998-4B27-B40D-80223116EC7A}">
      <dsp:nvSpPr>
        <dsp:cNvPr id="0" name=""/>
        <dsp:cNvSpPr/>
      </dsp:nvSpPr>
      <dsp:spPr>
        <a:xfrm>
          <a:off x="4403" y="0"/>
          <a:ext cx="4235719" cy="577347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Conventional</a:t>
          </a:r>
        </a:p>
      </dsp:txBody>
      <dsp:txXfrm>
        <a:off x="4403" y="0"/>
        <a:ext cx="4235719" cy="1732043"/>
      </dsp:txXfrm>
    </dsp:sp>
    <dsp:sp modelId="{483C209E-191F-4D59-87FB-F51288D98DB7}">
      <dsp:nvSpPr>
        <dsp:cNvPr id="0" name=""/>
        <dsp:cNvSpPr/>
      </dsp:nvSpPr>
      <dsp:spPr>
        <a:xfrm>
          <a:off x="427975" y="1732184"/>
          <a:ext cx="3388575" cy="8410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Small in volume but easy to drill</a:t>
          </a:r>
        </a:p>
      </dsp:txBody>
      <dsp:txXfrm>
        <a:off x="452609" y="1756818"/>
        <a:ext cx="3339307" cy="791804"/>
      </dsp:txXfrm>
    </dsp:sp>
    <dsp:sp modelId="{891B311F-3B07-4923-B3A9-2C05940C3685}">
      <dsp:nvSpPr>
        <dsp:cNvPr id="0" name=""/>
        <dsp:cNvSpPr/>
      </dsp:nvSpPr>
      <dsp:spPr>
        <a:xfrm>
          <a:off x="427975" y="2702653"/>
          <a:ext cx="3388575" cy="841072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Ex. Natural gas</a:t>
          </a:r>
          <a:endParaRPr lang="en-US" sz="2300" kern="1200" dirty="0"/>
        </a:p>
      </dsp:txBody>
      <dsp:txXfrm>
        <a:off x="452609" y="2727287"/>
        <a:ext cx="3339307" cy="791804"/>
      </dsp:txXfrm>
    </dsp:sp>
    <dsp:sp modelId="{DB868475-AF3A-4F5E-B5E7-88D1974EE3E1}">
      <dsp:nvSpPr>
        <dsp:cNvPr id="0" name=""/>
        <dsp:cNvSpPr/>
      </dsp:nvSpPr>
      <dsp:spPr>
        <a:xfrm>
          <a:off x="427975" y="3673122"/>
          <a:ext cx="3388575" cy="8410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medium to high permeability reservoirs</a:t>
          </a:r>
        </a:p>
      </dsp:txBody>
      <dsp:txXfrm>
        <a:off x="452609" y="3697756"/>
        <a:ext cx="3339307" cy="791804"/>
      </dsp:txXfrm>
    </dsp:sp>
    <dsp:sp modelId="{4BB09444-C2DB-4CF0-AC96-4DC17ED2E5F9}">
      <dsp:nvSpPr>
        <dsp:cNvPr id="0" name=""/>
        <dsp:cNvSpPr/>
      </dsp:nvSpPr>
      <dsp:spPr>
        <a:xfrm>
          <a:off x="427975" y="4643591"/>
          <a:ext cx="3388575" cy="8410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reservoirs have natural fractures</a:t>
          </a:r>
        </a:p>
      </dsp:txBody>
      <dsp:txXfrm>
        <a:off x="452609" y="4668225"/>
        <a:ext cx="3339307" cy="791804"/>
      </dsp:txXfrm>
    </dsp:sp>
    <dsp:sp modelId="{A6ACA6A4-BE88-413C-B664-B9010F5C2685}">
      <dsp:nvSpPr>
        <dsp:cNvPr id="0" name=""/>
        <dsp:cNvSpPr/>
      </dsp:nvSpPr>
      <dsp:spPr>
        <a:xfrm>
          <a:off x="4557801" y="0"/>
          <a:ext cx="4235719" cy="577347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Unconventional</a:t>
          </a:r>
        </a:p>
      </dsp:txBody>
      <dsp:txXfrm>
        <a:off x="4557801" y="0"/>
        <a:ext cx="4235719" cy="1732043"/>
      </dsp:txXfrm>
    </dsp:sp>
    <dsp:sp modelId="{646953A4-B3CE-4EE0-866E-CAEFF323E044}">
      <dsp:nvSpPr>
        <dsp:cNvPr id="0" name=""/>
        <dsp:cNvSpPr/>
      </dsp:nvSpPr>
      <dsp:spPr>
        <a:xfrm>
          <a:off x="4981373" y="1732184"/>
          <a:ext cx="3388575" cy="8410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High volume but difficult to drill. Hydraulic fracturing req.</a:t>
          </a:r>
        </a:p>
      </dsp:txBody>
      <dsp:txXfrm>
        <a:off x="5006007" y="1756818"/>
        <a:ext cx="3339307" cy="791804"/>
      </dsp:txXfrm>
    </dsp:sp>
    <dsp:sp modelId="{DCE08FA7-3CDF-43F8-BDFB-85201F563F4C}">
      <dsp:nvSpPr>
        <dsp:cNvPr id="0" name=""/>
        <dsp:cNvSpPr/>
      </dsp:nvSpPr>
      <dsp:spPr>
        <a:xfrm>
          <a:off x="4981373" y="2702653"/>
          <a:ext cx="3388575" cy="841072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Ex. Tight gas sands, coal bed methane, shale gas, Syngas</a:t>
          </a:r>
          <a:endParaRPr lang="en-US" sz="2300" kern="1200" dirty="0"/>
        </a:p>
      </dsp:txBody>
      <dsp:txXfrm>
        <a:off x="5006007" y="2727287"/>
        <a:ext cx="3339307" cy="791804"/>
      </dsp:txXfrm>
    </dsp:sp>
    <dsp:sp modelId="{21FCCAC8-3BD8-442A-B30A-8243FC22291F}">
      <dsp:nvSpPr>
        <dsp:cNvPr id="0" name=""/>
        <dsp:cNvSpPr/>
      </dsp:nvSpPr>
      <dsp:spPr>
        <a:xfrm>
          <a:off x="4981373" y="3673122"/>
          <a:ext cx="3388575" cy="8410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Reservoirs are impermeable </a:t>
          </a:r>
        </a:p>
      </dsp:txBody>
      <dsp:txXfrm>
        <a:off x="5006007" y="3697756"/>
        <a:ext cx="3339307" cy="791804"/>
      </dsp:txXfrm>
    </dsp:sp>
    <dsp:sp modelId="{88E88FEC-13C8-4CA0-9A25-44462171305E}">
      <dsp:nvSpPr>
        <dsp:cNvPr id="0" name=""/>
        <dsp:cNvSpPr/>
      </dsp:nvSpPr>
      <dsp:spPr>
        <a:xfrm>
          <a:off x="4981373" y="4643591"/>
          <a:ext cx="3388575" cy="8410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 natural fractures</a:t>
          </a:r>
        </a:p>
      </dsp:txBody>
      <dsp:txXfrm>
        <a:off x="5006007" y="4668225"/>
        <a:ext cx="3339307" cy="79180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EABBFB-9C5B-45D0-B181-518A75149790}">
      <dsp:nvSpPr>
        <dsp:cNvPr id="0" name=""/>
        <dsp:cNvSpPr/>
      </dsp:nvSpPr>
      <dsp:spPr>
        <a:xfrm>
          <a:off x="42" y="27078"/>
          <a:ext cx="411113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Geographically</a:t>
          </a:r>
        </a:p>
      </dsp:txBody>
      <dsp:txXfrm>
        <a:off x="42" y="27078"/>
        <a:ext cx="4111139" cy="1152000"/>
      </dsp:txXfrm>
    </dsp:sp>
    <dsp:sp modelId="{6437E905-F0DE-4FCD-B612-C284C1080FB1}">
      <dsp:nvSpPr>
        <dsp:cNvPr id="0" name=""/>
        <dsp:cNvSpPr/>
      </dsp:nvSpPr>
      <dsp:spPr>
        <a:xfrm>
          <a:off x="42" y="1179078"/>
          <a:ext cx="4111139" cy="41072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Cambay, </a:t>
          </a:r>
          <a:r>
            <a:rPr lang="en-US" sz="4000" kern="1200" dirty="0" err="1"/>
            <a:t>Gondwana</a:t>
          </a:r>
          <a:r>
            <a:rPr lang="en-US" sz="4000" kern="1200" dirty="0"/>
            <a:t>, Krishna-</a:t>
          </a:r>
          <a:r>
            <a:rPr lang="en-US" sz="4000" kern="1200" dirty="0" err="1"/>
            <a:t>Godawari</a:t>
          </a:r>
          <a:r>
            <a:rPr lang="en-US" sz="4000" kern="1200" dirty="0"/>
            <a:t>, Cauvery.</a:t>
          </a:r>
        </a:p>
      </dsp:txBody>
      <dsp:txXfrm>
        <a:off x="42" y="1179078"/>
        <a:ext cx="4111139" cy="4107206"/>
      </dsp:txXfrm>
    </dsp:sp>
    <dsp:sp modelId="{5A6E9AB9-EC92-4325-BEA1-DE384F6C7F17}">
      <dsp:nvSpPr>
        <dsp:cNvPr id="0" name=""/>
        <dsp:cNvSpPr/>
      </dsp:nvSpPr>
      <dsp:spPr>
        <a:xfrm>
          <a:off x="4686742" y="27078"/>
          <a:ext cx="411113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ONGC+OIL blocks</a:t>
          </a:r>
        </a:p>
      </dsp:txBody>
      <dsp:txXfrm>
        <a:off x="4686742" y="27078"/>
        <a:ext cx="4111139" cy="1152000"/>
      </dsp:txXfrm>
    </dsp:sp>
    <dsp:sp modelId="{787DE187-0418-4BC7-B03D-48C1607758B2}">
      <dsp:nvSpPr>
        <dsp:cNvPr id="0" name=""/>
        <dsp:cNvSpPr/>
      </dsp:nvSpPr>
      <dsp:spPr>
        <a:xfrm>
          <a:off x="4686742" y="1179078"/>
          <a:ext cx="4111139" cy="41072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Gujarat (28)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Andhra (10),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Assam (6)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Rajasthan  (1)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Arunachal (1)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Tamil Nadu (9)</a:t>
          </a:r>
        </a:p>
      </dsp:txBody>
      <dsp:txXfrm>
        <a:off x="4686742" y="1179078"/>
        <a:ext cx="4111139" cy="410720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1B6CD-18A7-41AC-BBF0-59D00D9996E2}">
      <dsp:nvSpPr>
        <dsp:cNvPr id="0" name=""/>
        <dsp:cNvSpPr/>
      </dsp:nvSpPr>
      <dsp:spPr>
        <a:xfrm>
          <a:off x="281329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DEEBD-1044-4451-B620-B2BA19452A15}">
      <dsp:nvSpPr>
        <dsp:cNvPr id="0" name=""/>
        <dsp:cNvSpPr/>
      </dsp:nvSpPr>
      <dsp:spPr>
        <a:xfrm>
          <a:off x="531271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Nuke Energy: </a:t>
          </a:r>
          <a:br>
            <a:rPr lang="en-US" sz="2100" kern="1200" dirty="0"/>
          </a:br>
          <a:r>
            <a:rPr lang="en-US" sz="2100" kern="1200" dirty="0"/>
            <a:t>Theory, </a:t>
          </a:r>
          <a:r>
            <a:rPr lang="en-US" sz="2100" kern="1200" dirty="0" err="1"/>
            <a:t>Kakr</a:t>
          </a:r>
          <a:r>
            <a:rPr lang="en-US" sz="2100" kern="1200" dirty="0"/>
            <a:t>, NSG</a:t>
          </a:r>
        </a:p>
      </dsp:txBody>
      <dsp:txXfrm>
        <a:off x="531271" y="2002636"/>
        <a:ext cx="2471648" cy="777597"/>
      </dsp:txXfrm>
    </dsp:sp>
    <dsp:sp modelId="{61EC36F6-6BEC-46DC-B827-BD8D9502E56A}">
      <dsp:nvSpPr>
        <dsp:cNvPr id="0" name=""/>
        <dsp:cNvSpPr/>
      </dsp:nvSpPr>
      <dsp:spPr>
        <a:xfrm>
          <a:off x="3713588" y="3101"/>
          <a:ext cx="1522424" cy="222170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B5903-8B9B-4641-844C-2992134BE2D9}">
      <dsp:nvSpPr>
        <dsp:cNvPr id="0" name=""/>
        <dsp:cNvSpPr/>
      </dsp:nvSpPr>
      <dsp:spPr>
        <a:xfrm>
          <a:off x="3336175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Thermal Energy: </a:t>
          </a:r>
          <a:br>
            <a:rPr lang="en-US" sz="2100" kern="1200" dirty="0"/>
          </a:br>
          <a:r>
            <a:rPr lang="en-US" sz="2100" kern="1200" dirty="0"/>
            <a:t>YB, UJALA, UDAY</a:t>
          </a:r>
        </a:p>
      </dsp:txBody>
      <dsp:txXfrm>
        <a:off x="3336175" y="2002636"/>
        <a:ext cx="2471648" cy="777597"/>
      </dsp:txXfrm>
    </dsp:sp>
    <dsp:sp modelId="{F97CE0C2-A8BF-40C5-A64D-98ED3BFDCC12}">
      <dsp:nvSpPr>
        <dsp:cNvPr id="0" name=""/>
        <dsp:cNvSpPr/>
      </dsp:nvSpPr>
      <dsp:spPr>
        <a:xfrm>
          <a:off x="6085537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3C934-E44C-4051-A337-78A93347FC2A}">
      <dsp:nvSpPr>
        <dsp:cNvPr id="0" name=""/>
        <dsp:cNvSpPr/>
      </dsp:nvSpPr>
      <dsp:spPr>
        <a:xfrm>
          <a:off x="6335479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Residential: Progressive tariff policy</a:t>
          </a:r>
        </a:p>
      </dsp:txBody>
      <dsp:txXfrm>
        <a:off x="6335479" y="2002636"/>
        <a:ext cx="2471648" cy="777597"/>
      </dsp:txXfrm>
    </dsp:sp>
    <dsp:sp modelId="{EA00FBFF-EAF4-46FD-A2AB-B68411AAE73E}">
      <dsp:nvSpPr>
        <dsp:cNvPr id="0" name=""/>
        <dsp:cNvSpPr/>
      </dsp:nvSpPr>
      <dsp:spPr>
        <a:xfrm>
          <a:off x="1732853" y="3057947"/>
          <a:ext cx="2580845" cy="222170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38699-2EBA-43BD-9152-8B7B5C1F7384}">
      <dsp:nvSpPr>
        <dsp:cNvPr id="0" name=""/>
        <dsp:cNvSpPr/>
      </dsp:nvSpPr>
      <dsp:spPr>
        <a:xfrm>
          <a:off x="1884651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Unconventional Gases</a:t>
          </a:r>
        </a:p>
      </dsp:txBody>
      <dsp:txXfrm>
        <a:off x="1884651" y="5057482"/>
        <a:ext cx="2471648" cy="777597"/>
      </dsp:txXfrm>
    </dsp:sp>
    <dsp:sp modelId="{BC9C9514-6FFB-4B6E-9A6B-F88BD32CF568}">
      <dsp:nvSpPr>
        <dsp:cNvPr id="0" name=""/>
        <dsp:cNvSpPr/>
      </dsp:nvSpPr>
      <dsp:spPr>
        <a:xfrm>
          <a:off x="4634013" y="3057947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D9A4B-56B9-463D-A036-DD71B366F609}">
      <dsp:nvSpPr>
        <dsp:cNvPr id="0" name=""/>
        <dsp:cNvSpPr/>
      </dsp:nvSpPr>
      <dsp:spPr>
        <a:xfrm>
          <a:off x="4883955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HELP-2016</a:t>
          </a:r>
        </a:p>
      </dsp:txBody>
      <dsp:txXfrm>
        <a:off x="4883955" y="5057482"/>
        <a:ext cx="2471648" cy="77759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58E34-D0AC-4159-98BF-2E1C3B70DA27}">
      <dsp:nvSpPr>
        <dsp:cNvPr id="0" name=""/>
        <dsp:cNvSpPr/>
      </dsp:nvSpPr>
      <dsp:spPr>
        <a:xfrm>
          <a:off x="0" y="0"/>
          <a:ext cx="8797925" cy="27890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Timeline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Constitution: Union owns all Hydrocarbon resources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1997: New exploration license policy (NELP); 10</a:t>
          </a:r>
          <a:r>
            <a:rPr lang="en-US" sz="2400" kern="1200" baseline="30000" dirty="0"/>
            <a:t>th</a:t>
          </a:r>
          <a:r>
            <a:rPr lang="en-US" sz="2400" kern="1200" dirty="0"/>
            <a:t> rounds of auction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2016: HELP policy Petroleum ministry</a:t>
          </a:r>
        </a:p>
      </dsp:txBody>
      <dsp:txXfrm>
        <a:off x="2038494" y="0"/>
        <a:ext cx="6759430" cy="2789099"/>
      </dsp:txXfrm>
    </dsp:sp>
    <dsp:sp modelId="{B63D46F8-01EF-4DE2-A068-AE8F9B341336}">
      <dsp:nvSpPr>
        <dsp:cNvPr id="0" name=""/>
        <dsp:cNvSpPr/>
      </dsp:nvSpPr>
      <dsp:spPr>
        <a:xfrm>
          <a:off x="278909" y="278909"/>
          <a:ext cx="1759585" cy="223127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E80D3-6696-427D-8CD3-265A96E6A002}">
      <dsp:nvSpPr>
        <dsp:cNvPr id="0" name=""/>
        <dsp:cNvSpPr/>
      </dsp:nvSpPr>
      <dsp:spPr>
        <a:xfrm>
          <a:off x="0" y="3068009"/>
          <a:ext cx="8797925" cy="27890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Features of HELP license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FFC000"/>
              </a:solidFill>
            </a:rPr>
            <a:t>Uniform single license:</a:t>
          </a:r>
          <a:r>
            <a:rPr lang="en-US" sz="2400" kern="1200" dirty="0"/>
            <a:t> for </a:t>
          </a:r>
          <a:r>
            <a:rPr lang="en-IN" sz="2400" kern="1200" dirty="0"/>
            <a:t>conventional &amp; unconventional oil/gas resources: CBM, shale gas/oil, tight gas and gas hydrates.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Open Acreage: no wait for “auction-rounds”, yourself send expression of interest- </a:t>
          </a:r>
          <a:r>
            <a:rPr lang="en-US" sz="2400" kern="1200" dirty="0" err="1"/>
            <a:t>govt</a:t>
          </a:r>
          <a:r>
            <a:rPr lang="en-US" sz="2400" kern="1200" dirty="0"/>
            <a:t> will invite bids and allot.</a:t>
          </a:r>
        </a:p>
      </dsp:txBody>
      <dsp:txXfrm>
        <a:off x="2038494" y="3068009"/>
        <a:ext cx="6759430" cy="2789099"/>
      </dsp:txXfrm>
    </dsp:sp>
    <dsp:sp modelId="{BCEC2C45-8CF3-4123-A103-4C8958961161}">
      <dsp:nvSpPr>
        <dsp:cNvPr id="0" name=""/>
        <dsp:cNvSpPr/>
      </dsp:nvSpPr>
      <dsp:spPr>
        <a:xfrm>
          <a:off x="278909" y="3346919"/>
          <a:ext cx="1759585" cy="223127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AE10-27B5-4476-A789-F5F20907CFC2}">
      <dsp:nvSpPr>
        <dsp:cNvPr id="0" name=""/>
        <dsp:cNvSpPr/>
      </dsp:nvSpPr>
      <dsp:spPr>
        <a:xfrm>
          <a:off x="42" y="231329"/>
          <a:ext cx="4111139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BEFORE</a:t>
          </a:r>
        </a:p>
      </dsp:txBody>
      <dsp:txXfrm>
        <a:off x="42" y="231329"/>
        <a:ext cx="4111139" cy="921600"/>
      </dsp:txXfrm>
    </dsp:sp>
    <dsp:sp modelId="{EADAA8C2-9E5B-4398-A617-234C2A7B5D29}">
      <dsp:nvSpPr>
        <dsp:cNvPr id="0" name=""/>
        <dsp:cNvSpPr/>
      </dsp:nvSpPr>
      <dsp:spPr>
        <a:xfrm>
          <a:off x="42" y="1152929"/>
          <a:ext cx="4111139" cy="4304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Profit sharing after cost recovery </a:t>
          </a:r>
          <a:r>
            <a:rPr lang="en-US" sz="3200" kern="1200" dirty="0">
              <a:solidFill>
                <a:srgbClr val="FF0000"/>
              </a:solidFill>
            </a:rPr>
            <a:t>(gold plating)</a:t>
          </a:r>
          <a:r>
            <a:rPr lang="en-US" sz="3200" kern="1200" dirty="0"/>
            <a:t>. </a:t>
          </a:r>
          <a:r>
            <a:rPr lang="en-US" sz="3200" kern="1200" dirty="0" err="1"/>
            <a:t>Kelkar</a:t>
          </a:r>
          <a:r>
            <a:rPr lang="en-US" sz="3200" kern="1200" dirty="0"/>
            <a:t> favored.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Production linked payment (</a:t>
          </a:r>
          <a:r>
            <a:rPr lang="en-US" sz="3200" kern="1200" dirty="0">
              <a:solidFill>
                <a:srgbClr val="FF0000"/>
              </a:solidFill>
            </a:rPr>
            <a:t>underproduction when intl. market falls</a:t>
          </a:r>
          <a:r>
            <a:rPr lang="en-US" sz="3200" kern="1200" dirty="0"/>
            <a:t>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FF0000"/>
              </a:solidFill>
            </a:rPr>
            <a:t>Reliance KG6, CAG </a:t>
          </a:r>
        </a:p>
      </dsp:txBody>
      <dsp:txXfrm>
        <a:off x="42" y="1152929"/>
        <a:ext cx="4111139" cy="4304160"/>
      </dsp:txXfrm>
    </dsp:sp>
    <dsp:sp modelId="{8E2FEDF9-6AF3-45F8-A6D9-315139737826}">
      <dsp:nvSpPr>
        <dsp:cNvPr id="0" name=""/>
        <dsp:cNvSpPr/>
      </dsp:nvSpPr>
      <dsp:spPr>
        <a:xfrm>
          <a:off x="4686742" y="231329"/>
          <a:ext cx="4111139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AFTER (RSC)</a:t>
          </a:r>
        </a:p>
      </dsp:txBody>
      <dsp:txXfrm>
        <a:off x="4686742" y="231329"/>
        <a:ext cx="4111139" cy="921600"/>
      </dsp:txXfrm>
    </dsp:sp>
    <dsp:sp modelId="{6924977D-9B01-4124-BBDA-371DB7E91681}">
      <dsp:nvSpPr>
        <dsp:cNvPr id="0" name=""/>
        <dsp:cNvSpPr/>
      </dsp:nvSpPr>
      <dsp:spPr>
        <a:xfrm>
          <a:off x="4686742" y="1152929"/>
          <a:ext cx="4111139" cy="4304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Revenue sharing from </a:t>
          </a:r>
          <a:r>
            <a:rPr lang="en-US" sz="3200" kern="1200" dirty="0">
              <a:solidFill>
                <a:srgbClr val="0070C0"/>
              </a:solidFill>
            </a:rPr>
            <a:t>gross sale </a:t>
          </a:r>
          <a:r>
            <a:rPr lang="en-US" sz="3200" kern="1200" dirty="0"/>
            <a:t>of oil, gas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C.Rangarajan</a:t>
          </a:r>
          <a:r>
            <a:rPr lang="en-US" sz="3200" kern="1200" dirty="0"/>
            <a:t> favored.</a:t>
          </a:r>
        </a:p>
      </dsp:txBody>
      <dsp:txXfrm>
        <a:off x="4686742" y="1152929"/>
        <a:ext cx="4111139" cy="430416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6CF45-B710-466F-9D57-85B7EF42F80B}">
      <dsp:nvSpPr>
        <dsp:cNvPr id="0" name=""/>
        <dsp:cNvSpPr/>
      </dsp:nvSpPr>
      <dsp:spPr>
        <a:xfrm>
          <a:off x="0" y="486826"/>
          <a:ext cx="8797925" cy="220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817" tIns="583184" rIns="68281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Under MMDR act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States decide membership composition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Miners to pay 10%-30% of royalty to DMF►PMKKKY</a:t>
          </a:r>
        </a:p>
      </dsp:txBody>
      <dsp:txXfrm>
        <a:off x="0" y="486826"/>
        <a:ext cx="8797925" cy="2205000"/>
      </dsp:txXfrm>
    </dsp:sp>
    <dsp:sp modelId="{EECC8729-3211-4A98-A452-3F4EFE3E1F64}">
      <dsp:nvSpPr>
        <dsp:cNvPr id="0" name=""/>
        <dsp:cNvSpPr/>
      </dsp:nvSpPr>
      <dsp:spPr>
        <a:xfrm>
          <a:off x="439896" y="73546"/>
          <a:ext cx="615854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778" tIns="0" rIns="23277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District Mineral Foundation (DMF): </a:t>
          </a:r>
        </a:p>
      </dsp:txBody>
      <dsp:txXfrm>
        <a:off x="480245" y="113895"/>
        <a:ext cx="6077849" cy="745862"/>
      </dsp:txXfrm>
    </dsp:sp>
    <dsp:sp modelId="{0FB5009E-3E55-42D2-902B-A420BB7C376D}">
      <dsp:nvSpPr>
        <dsp:cNvPr id="0" name=""/>
        <dsp:cNvSpPr/>
      </dsp:nvSpPr>
      <dsp:spPr>
        <a:xfrm>
          <a:off x="0" y="3256306"/>
          <a:ext cx="8797925" cy="233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817" tIns="583184" rIns="68281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6000 crore per annum is to be spent on welfare schemes  in districts adversely affected by mining activities.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Under Ministry of Mines</a:t>
          </a:r>
        </a:p>
      </dsp:txBody>
      <dsp:txXfrm>
        <a:off x="0" y="3256306"/>
        <a:ext cx="8797925" cy="2337300"/>
      </dsp:txXfrm>
    </dsp:sp>
    <dsp:sp modelId="{92023F7B-9594-4622-AFAC-B644E6BD55BD}">
      <dsp:nvSpPr>
        <dsp:cNvPr id="0" name=""/>
        <dsp:cNvSpPr/>
      </dsp:nvSpPr>
      <dsp:spPr>
        <a:xfrm>
          <a:off x="439896" y="2843026"/>
          <a:ext cx="615854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778" tIns="0" rIns="23277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Pradhan </a:t>
          </a:r>
          <a:r>
            <a:rPr lang="en-US" sz="2800" kern="1200" dirty="0" err="1"/>
            <a:t>Mantri</a:t>
          </a:r>
          <a:r>
            <a:rPr lang="en-US" sz="2800" kern="1200" dirty="0"/>
            <a:t> </a:t>
          </a:r>
          <a:r>
            <a:rPr lang="en-US" sz="2800" kern="1200" dirty="0" err="1"/>
            <a:t>Khanij</a:t>
          </a:r>
          <a:r>
            <a:rPr lang="en-US" sz="2800" kern="1200" dirty="0"/>
            <a:t> </a:t>
          </a:r>
          <a:r>
            <a:rPr lang="en-US" sz="2800" kern="1200" dirty="0" err="1"/>
            <a:t>Kshetra</a:t>
          </a:r>
          <a:r>
            <a:rPr lang="en-US" sz="2800" kern="1200" dirty="0"/>
            <a:t> Kalyan </a:t>
          </a:r>
          <a:r>
            <a:rPr lang="en-US" sz="2800" kern="1200" dirty="0" err="1"/>
            <a:t>Yojna</a:t>
          </a:r>
          <a:r>
            <a:rPr lang="en-US" sz="2800" kern="1200" dirty="0"/>
            <a:t> (PMKKKY): </a:t>
          </a:r>
        </a:p>
      </dsp:txBody>
      <dsp:txXfrm>
        <a:off x="480245" y="2883375"/>
        <a:ext cx="6077849" cy="74586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D7EE6-8D2D-4EC8-BAD6-91AE504B93CD}">
      <dsp:nvSpPr>
        <dsp:cNvPr id="0" name=""/>
        <dsp:cNvSpPr/>
      </dsp:nvSpPr>
      <dsp:spPr>
        <a:xfrm>
          <a:off x="42031" y="27"/>
          <a:ext cx="2775829" cy="16654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Coal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Positive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Faster </a:t>
          </a:r>
          <a:r>
            <a:rPr lang="en-US" sz="1500" kern="1200" dirty="0" err="1">
              <a:latin typeface="Franklin Gothic Medium Cond" panose="020B0606030402020204" pitchFamily="34" charset="0"/>
            </a:rPr>
            <a:t>env.clearance</a:t>
          </a:r>
          <a:r>
            <a:rPr lang="en-US" sz="1500" kern="1200" dirty="0">
              <a:latin typeface="Franklin Gothic Medium Cond" panose="020B0606030402020204" pitchFamily="34" charset="0"/>
            </a:rPr>
            <a:t>, coal auction, coal bill</a:t>
          </a:r>
        </a:p>
      </dsp:txBody>
      <dsp:txXfrm>
        <a:off x="42031" y="27"/>
        <a:ext cx="2775829" cy="1665497"/>
      </dsp:txXfrm>
    </dsp:sp>
    <dsp:sp modelId="{FFE9A1AB-319F-4841-B477-BD1180990ABB}">
      <dsp:nvSpPr>
        <dsp:cNvPr id="0" name=""/>
        <dsp:cNvSpPr/>
      </dsp:nvSpPr>
      <dsp:spPr>
        <a:xfrm>
          <a:off x="3095444" y="27"/>
          <a:ext cx="2775829" cy="16654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Electricity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Mostly thermal, so if coal +ve yet Electricity moderate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DISCOM Debt. Problem (More INFRA lecture)</a:t>
          </a:r>
        </a:p>
      </dsp:txBody>
      <dsp:txXfrm>
        <a:off x="3095444" y="27"/>
        <a:ext cx="2775829" cy="1665497"/>
      </dsp:txXfrm>
    </dsp:sp>
    <dsp:sp modelId="{53507E59-DFE5-416D-A2D6-036EDBBB17F2}">
      <dsp:nvSpPr>
        <dsp:cNvPr id="0" name=""/>
        <dsp:cNvSpPr/>
      </dsp:nvSpPr>
      <dsp:spPr>
        <a:xfrm>
          <a:off x="6148856" y="27"/>
          <a:ext cx="2775829" cy="16654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Crude oil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Negative- fall in ONGC, OIL wells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Credit flow reduced but that’s cause of subsidy reforms led to less credit need</a:t>
          </a:r>
        </a:p>
      </dsp:txBody>
      <dsp:txXfrm>
        <a:off x="6148856" y="27"/>
        <a:ext cx="2775829" cy="1665497"/>
      </dsp:txXfrm>
    </dsp:sp>
    <dsp:sp modelId="{57AA3413-51AB-45A6-9B17-64489E37559E}">
      <dsp:nvSpPr>
        <dsp:cNvPr id="0" name=""/>
        <dsp:cNvSpPr/>
      </dsp:nvSpPr>
      <dsp:spPr>
        <a:xfrm>
          <a:off x="42031" y="1943108"/>
          <a:ext cx="2775829" cy="16654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natural gas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Same as crude</a:t>
          </a:r>
        </a:p>
      </dsp:txBody>
      <dsp:txXfrm>
        <a:off x="42031" y="1943108"/>
        <a:ext cx="2775829" cy="1665497"/>
      </dsp:txXfrm>
    </dsp:sp>
    <dsp:sp modelId="{D5B042F5-6E99-4F66-8C7E-FA7C14C38058}">
      <dsp:nvSpPr>
        <dsp:cNvPr id="0" name=""/>
        <dsp:cNvSpPr/>
      </dsp:nvSpPr>
      <dsp:spPr>
        <a:xfrm>
          <a:off x="3095444" y="1943108"/>
          <a:ext cx="2775829" cy="16654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Refinery products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moderate</a:t>
          </a:r>
        </a:p>
      </dsp:txBody>
      <dsp:txXfrm>
        <a:off x="3095444" y="1943108"/>
        <a:ext cx="2775829" cy="1665497"/>
      </dsp:txXfrm>
    </dsp:sp>
    <dsp:sp modelId="{5C09FBAE-68B9-41D8-84CB-015A289ABD08}">
      <dsp:nvSpPr>
        <dsp:cNvPr id="0" name=""/>
        <dsp:cNvSpPr/>
      </dsp:nvSpPr>
      <dsp:spPr>
        <a:xfrm>
          <a:off x="6148856" y="1943108"/>
          <a:ext cx="2775829" cy="16654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Fertilizers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Positive but survey wants overhaul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More in Agri. lecture</a:t>
          </a:r>
        </a:p>
      </dsp:txBody>
      <dsp:txXfrm>
        <a:off x="6148856" y="1943108"/>
        <a:ext cx="2775829" cy="1665497"/>
      </dsp:txXfrm>
    </dsp:sp>
    <dsp:sp modelId="{EF5A677B-77A0-4DE6-98AF-D661C6721BF1}">
      <dsp:nvSpPr>
        <dsp:cNvPr id="0" name=""/>
        <dsp:cNvSpPr/>
      </dsp:nvSpPr>
      <dsp:spPr>
        <a:xfrm>
          <a:off x="1568737" y="3886188"/>
          <a:ext cx="2775829" cy="16654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Steel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Negative bcoz China demand down► cheaper steel imports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Domestic steel industry suffering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But don’t raise tariff barriers else downstream will suffer</a:t>
          </a:r>
        </a:p>
      </dsp:txBody>
      <dsp:txXfrm>
        <a:off x="1568737" y="3886188"/>
        <a:ext cx="2775829" cy="1665497"/>
      </dsp:txXfrm>
    </dsp:sp>
    <dsp:sp modelId="{C759D58F-0F6E-4905-A69A-F9E1BB0F31B2}">
      <dsp:nvSpPr>
        <dsp:cNvPr id="0" name=""/>
        <dsp:cNvSpPr/>
      </dsp:nvSpPr>
      <dsp:spPr>
        <a:xfrm>
          <a:off x="4622150" y="3886188"/>
          <a:ext cx="2775829" cy="16654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Cement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Franklin Gothic Medium Cond" panose="020B0606030402020204" pitchFamily="34" charset="0"/>
            </a:rPr>
            <a:t>Moderate</a:t>
          </a:r>
        </a:p>
      </dsp:txBody>
      <dsp:txXfrm>
        <a:off x="4622150" y="3886188"/>
        <a:ext cx="2775829" cy="166549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547ED-F945-4F4A-8A6E-9238CB977B7E}">
      <dsp:nvSpPr>
        <dsp:cNvPr id="0" name=""/>
        <dsp:cNvSpPr/>
      </dsp:nvSpPr>
      <dsp:spPr>
        <a:xfrm>
          <a:off x="42" y="62755"/>
          <a:ext cx="4110954" cy="8887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Top-5 profit makers </a:t>
          </a:r>
          <a:br>
            <a:rPr lang="en-US" sz="2600" kern="1200" dirty="0"/>
          </a:br>
          <a:r>
            <a:rPr lang="en-US" sz="2600" kern="1200" dirty="0"/>
            <a:t>(2014-15)</a:t>
          </a:r>
        </a:p>
      </dsp:txBody>
      <dsp:txXfrm>
        <a:off x="42" y="62755"/>
        <a:ext cx="4110954" cy="888734"/>
      </dsp:txXfrm>
    </dsp:sp>
    <dsp:sp modelId="{B47C612F-4F52-4C78-9891-C063FA4CE373}">
      <dsp:nvSpPr>
        <dsp:cNvPr id="0" name=""/>
        <dsp:cNvSpPr/>
      </dsp:nvSpPr>
      <dsp:spPr>
        <a:xfrm>
          <a:off x="42" y="951490"/>
          <a:ext cx="4110954" cy="29707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ONGC Ltd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Coal India Ltd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NTPC Ltd (Thermal)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NMDC (Mineral)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Power Finance Corporation Ltd </a:t>
          </a:r>
        </a:p>
      </dsp:txBody>
      <dsp:txXfrm>
        <a:off x="42" y="951490"/>
        <a:ext cx="4110954" cy="2970776"/>
      </dsp:txXfrm>
    </dsp:sp>
    <dsp:sp modelId="{582F85B7-3C27-42F7-9766-DD84A8106B79}">
      <dsp:nvSpPr>
        <dsp:cNvPr id="0" name=""/>
        <dsp:cNvSpPr/>
      </dsp:nvSpPr>
      <dsp:spPr>
        <a:xfrm>
          <a:off x="4686531" y="62755"/>
          <a:ext cx="4110954" cy="8887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Top-5 Loss making</a:t>
          </a:r>
        </a:p>
      </dsp:txBody>
      <dsp:txXfrm>
        <a:off x="4686531" y="62755"/>
        <a:ext cx="4110954" cy="888734"/>
      </dsp:txXfrm>
    </dsp:sp>
    <dsp:sp modelId="{A001E29A-A0E2-4DD6-A135-E80C94F1F94D}">
      <dsp:nvSpPr>
        <dsp:cNvPr id="0" name=""/>
        <dsp:cNvSpPr/>
      </dsp:nvSpPr>
      <dsp:spPr>
        <a:xfrm>
          <a:off x="4686531" y="951490"/>
          <a:ext cx="4110954" cy="29707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Bharat Sanchar Nigam Ltd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Air India Ltd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Mahanagar Telephone Nigam Ltd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Hindustan Photo Films Manufacturing Company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Mangalore Refinery</a:t>
          </a:r>
        </a:p>
      </dsp:txBody>
      <dsp:txXfrm>
        <a:off x="4686531" y="951490"/>
        <a:ext cx="4110954" cy="297077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1B6CD-18A7-41AC-BBF0-59D00D9996E2}">
      <dsp:nvSpPr>
        <dsp:cNvPr id="0" name=""/>
        <dsp:cNvSpPr/>
      </dsp:nvSpPr>
      <dsp:spPr>
        <a:xfrm>
          <a:off x="281329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DEEBD-1044-4451-B620-B2BA19452A15}">
      <dsp:nvSpPr>
        <dsp:cNvPr id="0" name=""/>
        <dsp:cNvSpPr/>
      </dsp:nvSpPr>
      <dsp:spPr>
        <a:xfrm>
          <a:off x="531271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Nuke Energy: </a:t>
          </a:r>
          <a:br>
            <a:rPr lang="en-US" sz="2100" kern="1200" dirty="0"/>
          </a:br>
          <a:r>
            <a:rPr lang="en-US" sz="2100" kern="1200" dirty="0"/>
            <a:t>Theory, </a:t>
          </a:r>
          <a:r>
            <a:rPr lang="en-US" sz="2100" kern="1200" dirty="0" err="1"/>
            <a:t>Kakr</a:t>
          </a:r>
          <a:r>
            <a:rPr lang="en-US" sz="2100" kern="1200" dirty="0"/>
            <a:t>, NSG</a:t>
          </a:r>
        </a:p>
      </dsp:txBody>
      <dsp:txXfrm>
        <a:off x="531271" y="2002636"/>
        <a:ext cx="2471648" cy="777597"/>
      </dsp:txXfrm>
    </dsp:sp>
    <dsp:sp modelId="{61EC36F6-6BEC-46DC-B827-BD8D9502E56A}">
      <dsp:nvSpPr>
        <dsp:cNvPr id="0" name=""/>
        <dsp:cNvSpPr/>
      </dsp:nvSpPr>
      <dsp:spPr>
        <a:xfrm>
          <a:off x="3713588" y="3101"/>
          <a:ext cx="1522424" cy="222170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B5903-8B9B-4641-844C-2992134BE2D9}">
      <dsp:nvSpPr>
        <dsp:cNvPr id="0" name=""/>
        <dsp:cNvSpPr/>
      </dsp:nvSpPr>
      <dsp:spPr>
        <a:xfrm>
          <a:off x="3336175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Thermal Energy: </a:t>
          </a:r>
          <a:br>
            <a:rPr lang="en-US" sz="2100" kern="1200" dirty="0"/>
          </a:br>
          <a:r>
            <a:rPr lang="en-US" sz="2100" kern="1200" dirty="0"/>
            <a:t>YB, UJALA, UDAY</a:t>
          </a:r>
        </a:p>
      </dsp:txBody>
      <dsp:txXfrm>
        <a:off x="3336175" y="2002636"/>
        <a:ext cx="2471648" cy="777597"/>
      </dsp:txXfrm>
    </dsp:sp>
    <dsp:sp modelId="{F97CE0C2-A8BF-40C5-A64D-98ED3BFDCC12}">
      <dsp:nvSpPr>
        <dsp:cNvPr id="0" name=""/>
        <dsp:cNvSpPr/>
      </dsp:nvSpPr>
      <dsp:spPr>
        <a:xfrm>
          <a:off x="6085537" y="3101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3C934-E44C-4051-A337-78A93347FC2A}">
      <dsp:nvSpPr>
        <dsp:cNvPr id="0" name=""/>
        <dsp:cNvSpPr/>
      </dsp:nvSpPr>
      <dsp:spPr>
        <a:xfrm>
          <a:off x="6335479" y="2002636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Residential: Progressive tariff policy</a:t>
          </a:r>
        </a:p>
      </dsp:txBody>
      <dsp:txXfrm>
        <a:off x="6335479" y="2002636"/>
        <a:ext cx="2471648" cy="777597"/>
      </dsp:txXfrm>
    </dsp:sp>
    <dsp:sp modelId="{EA00FBFF-EAF4-46FD-A2AB-B68411AAE73E}">
      <dsp:nvSpPr>
        <dsp:cNvPr id="0" name=""/>
        <dsp:cNvSpPr/>
      </dsp:nvSpPr>
      <dsp:spPr>
        <a:xfrm>
          <a:off x="1732853" y="3057947"/>
          <a:ext cx="2580845" cy="222170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38699-2EBA-43BD-9152-8B7B5C1F7384}">
      <dsp:nvSpPr>
        <dsp:cNvPr id="0" name=""/>
        <dsp:cNvSpPr/>
      </dsp:nvSpPr>
      <dsp:spPr>
        <a:xfrm>
          <a:off x="1884651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Unconventional Gases</a:t>
          </a:r>
        </a:p>
      </dsp:txBody>
      <dsp:txXfrm>
        <a:off x="1884651" y="5057482"/>
        <a:ext cx="2471648" cy="777597"/>
      </dsp:txXfrm>
    </dsp:sp>
    <dsp:sp modelId="{BC9C9514-6FFB-4B6E-9A6B-F88BD32CF568}">
      <dsp:nvSpPr>
        <dsp:cNvPr id="0" name=""/>
        <dsp:cNvSpPr/>
      </dsp:nvSpPr>
      <dsp:spPr>
        <a:xfrm>
          <a:off x="4634013" y="3057947"/>
          <a:ext cx="2777132" cy="222170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D9A4B-56B9-463D-A036-DD71B366F609}">
      <dsp:nvSpPr>
        <dsp:cNvPr id="0" name=""/>
        <dsp:cNvSpPr/>
      </dsp:nvSpPr>
      <dsp:spPr>
        <a:xfrm>
          <a:off x="4883955" y="5057482"/>
          <a:ext cx="2471648" cy="77759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HELP-2016</a:t>
          </a:r>
        </a:p>
      </dsp:txBody>
      <dsp:txXfrm>
        <a:off x="4883955" y="5057482"/>
        <a:ext cx="2471648" cy="77759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5ED55-E0F5-43D6-A768-3E69388D6748}">
      <dsp:nvSpPr>
        <dsp:cNvPr id="0" name=""/>
        <dsp:cNvSpPr/>
      </dsp:nvSpPr>
      <dsp:spPr>
        <a:xfrm>
          <a:off x="478175" y="93240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38846C-1E35-49C0-B7B7-6E3307245743}">
      <dsp:nvSpPr>
        <dsp:cNvPr id="0" name=""/>
        <dsp:cNvSpPr/>
      </dsp:nvSpPr>
      <dsp:spPr>
        <a:xfrm>
          <a:off x="602004" y="209785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10D15-8EA0-4E76-816A-FDBDD48A624C}">
      <dsp:nvSpPr>
        <dsp:cNvPr id="0" name=""/>
        <dsp:cNvSpPr/>
      </dsp:nvSpPr>
      <dsp:spPr>
        <a:xfrm>
          <a:off x="602004" y="2103639"/>
          <a:ext cx="2228920" cy="786677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Paris Summit</a:t>
          </a:r>
          <a:b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Clean Energy</a:t>
          </a:r>
        </a:p>
      </dsp:txBody>
      <dsp:txXfrm>
        <a:off x="602004" y="2103639"/>
        <a:ext cx="2228920" cy="786677"/>
      </dsp:txXfrm>
    </dsp:sp>
    <dsp:sp modelId="{2E7B5109-2481-4603-948A-8D10CD09A6D7}">
      <dsp:nvSpPr>
        <dsp:cNvPr id="0" name=""/>
        <dsp:cNvSpPr/>
      </dsp:nvSpPr>
      <dsp:spPr>
        <a:xfrm>
          <a:off x="3385029" y="93240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8285C-ED4D-40DD-9C4E-3881BD3DDA8B}">
      <dsp:nvSpPr>
        <dsp:cNvPr id="0" name=""/>
        <dsp:cNvSpPr/>
      </dsp:nvSpPr>
      <dsp:spPr>
        <a:xfrm>
          <a:off x="3508858" y="209785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06033-D4D0-4DD1-B330-22B2A187D06A}">
      <dsp:nvSpPr>
        <dsp:cNvPr id="0" name=""/>
        <dsp:cNvSpPr/>
      </dsp:nvSpPr>
      <dsp:spPr>
        <a:xfrm>
          <a:off x="3508858" y="2103639"/>
          <a:ext cx="2228920" cy="786677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Nuke Energy</a:t>
          </a:r>
          <a:b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NSG, HELP-2016</a:t>
          </a:r>
        </a:p>
      </dsp:txBody>
      <dsp:txXfrm>
        <a:off x="3508858" y="2103639"/>
        <a:ext cx="2228920" cy="786677"/>
      </dsp:txXfrm>
    </dsp:sp>
    <dsp:sp modelId="{85A8A44B-960A-45A0-8A21-452A3B4D2B9B}">
      <dsp:nvSpPr>
        <dsp:cNvPr id="0" name=""/>
        <dsp:cNvSpPr/>
      </dsp:nvSpPr>
      <dsp:spPr>
        <a:xfrm>
          <a:off x="6291883" y="93240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D0BD5-9C7A-46EE-B536-09AA07E1DA5D}">
      <dsp:nvSpPr>
        <dsp:cNvPr id="0" name=""/>
        <dsp:cNvSpPr/>
      </dsp:nvSpPr>
      <dsp:spPr>
        <a:xfrm>
          <a:off x="6618098" y="209785"/>
          <a:ext cx="1824148" cy="189385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72A40-BC94-4204-9833-5A1904CD9211}">
      <dsp:nvSpPr>
        <dsp:cNvPr id="0" name=""/>
        <dsp:cNvSpPr/>
      </dsp:nvSpPr>
      <dsp:spPr>
        <a:xfrm>
          <a:off x="6415712" y="2103639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Postal, Telecom,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Mass.Comm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(YB)</a:t>
          </a:r>
        </a:p>
      </dsp:txBody>
      <dsp:txXfrm>
        <a:off x="6415712" y="2103639"/>
        <a:ext cx="2228920" cy="786677"/>
      </dsp:txXfrm>
    </dsp:sp>
    <dsp:sp modelId="{C88354D3-C700-46EF-BEA1-9125D0EE4C18}">
      <dsp:nvSpPr>
        <dsp:cNvPr id="0" name=""/>
        <dsp:cNvSpPr/>
      </dsp:nvSpPr>
      <dsp:spPr>
        <a:xfrm>
          <a:off x="478175" y="3254519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273A2-5AB8-4B1E-BB7F-71EFE1FB23A0}">
      <dsp:nvSpPr>
        <dsp:cNvPr id="0" name=""/>
        <dsp:cNvSpPr/>
      </dsp:nvSpPr>
      <dsp:spPr>
        <a:xfrm>
          <a:off x="602004" y="3371064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4B7C7-A162-450A-9777-22342F293F19}">
      <dsp:nvSpPr>
        <dsp:cNvPr id="0" name=""/>
        <dsp:cNvSpPr/>
      </dsp:nvSpPr>
      <dsp:spPr>
        <a:xfrm>
          <a:off x="602004" y="5264918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Kelkar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-PPP</a:t>
          </a:r>
        </a:p>
      </dsp:txBody>
      <dsp:txXfrm>
        <a:off x="602004" y="5264918"/>
        <a:ext cx="2228920" cy="786677"/>
      </dsp:txXfrm>
    </dsp:sp>
    <dsp:sp modelId="{1CB2EB21-DDE4-47D7-A21F-C6601F7C5D06}">
      <dsp:nvSpPr>
        <dsp:cNvPr id="0" name=""/>
        <dsp:cNvSpPr/>
      </dsp:nvSpPr>
      <dsp:spPr>
        <a:xfrm>
          <a:off x="3385029" y="3254519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3DA19-754C-4FD9-99F7-571B4CF2F6CD}">
      <dsp:nvSpPr>
        <dsp:cNvPr id="0" name=""/>
        <dsp:cNvSpPr/>
      </dsp:nvSpPr>
      <dsp:spPr>
        <a:xfrm>
          <a:off x="3508858" y="3531919"/>
          <a:ext cx="2228920" cy="1572145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6B5BF-36C1-46B2-8DA3-16E5A6847E13}">
      <dsp:nvSpPr>
        <dsp:cNvPr id="0" name=""/>
        <dsp:cNvSpPr/>
      </dsp:nvSpPr>
      <dsp:spPr>
        <a:xfrm>
          <a:off x="3508858" y="5264918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Rail Budget</a:t>
          </a:r>
          <a:b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CAP-2016</a:t>
          </a:r>
        </a:p>
      </dsp:txBody>
      <dsp:txXfrm>
        <a:off x="3508858" y="5264918"/>
        <a:ext cx="2228920" cy="786677"/>
      </dsp:txXfrm>
    </dsp:sp>
    <dsp:sp modelId="{31228A63-B5F6-446F-B11C-66D69E6EC22C}">
      <dsp:nvSpPr>
        <dsp:cNvPr id="0" name=""/>
        <dsp:cNvSpPr/>
      </dsp:nvSpPr>
      <dsp:spPr>
        <a:xfrm>
          <a:off x="6291883" y="3254519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ECBD0-D5A2-44F7-8BA8-F54D8DC51238}">
      <dsp:nvSpPr>
        <dsp:cNvPr id="0" name=""/>
        <dsp:cNvSpPr/>
      </dsp:nvSpPr>
      <dsp:spPr>
        <a:xfrm>
          <a:off x="6415712" y="3371064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5F629-0823-47EC-AFBE-99613EB55972}">
      <dsp:nvSpPr>
        <dsp:cNvPr id="0" name=""/>
        <dsp:cNvSpPr/>
      </dsp:nvSpPr>
      <dsp:spPr>
        <a:xfrm>
          <a:off x="6415712" y="5264918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Urban Infra-Bills.</a:t>
          </a:r>
        </a:p>
      </dsp:txBody>
      <dsp:txXfrm>
        <a:off x="6415712" y="5264918"/>
        <a:ext cx="2228920" cy="786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A188A-5AF6-4BCB-ADC0-FC59135F8372}">
      <dsp:nvSpPr>
        <dsp:cNvPr id="0" name=""/>
        <dsp:cNvSpPr/>
      </dsp:nvSpPr>
      <dsp:spPr>
        <a:xfrm>
          <a:off x="2818" y="812493"/>
          <a:ext cx="3844421" cy="452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00DE3-3F79-486C-8FD3-AC2E5EEE1AF9}">
      <dsp:nvSpPr>
        <dsp:cNvPr id="0" name=""/>
        <dsp:cNvSpPr/>
      </dsp:nvSpPr>
      <dsp:spPr>
        <a:xfrm>
          <a:off x="2818" y="982353"/>
          <a:ext cx="282425" cy="282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CF4D2-2C0A-4144-B01B-49B7CE0ECE4F}">
      <dsp:nvSpPr>
        <dsp:cNvPr id="0" name=""/>
        <dsp:cNvSpPr/>
      </dsp:nvSpPr>
      <dsp:spPr>
        <a:xfrm>
          <a:off x="2818" y="0"/>
          <a:ext cx="3844421" cy="81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>
              <a:solidFill>
                <a:schemeClr val="bg1"/>
              </a:solidFill>
            </a:rPr>
            <a:t>Isotope</a:t>
          </a:r>
        </a:p>
      </dsp:txBody>
      <dsp:txXfrm>
        <a:off x="2818" y="0"/>
        <a:ext cx="3844421" cy="812493"/>
      </dsp:txXfrm>
    </dsp:sp>
    <dsp:sp modelId="{068F59BB-0FDB-4C80-B7CE-77282FC05673}">
      <dsp:nvSpPr>
        <dsp:cNvPr id="0" name=""/>
        <dsp:cNvSpPr/>
      </dsp:nvSpPr>
      <dsp:spPr>
        <a:xfrm>
          <a:off x="2818" y="1640677"/>
          <a:ext cx="282418" cy="2824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75BFF-4B15-422B-AB18-B152909E83EA}">
      <dsp:nvSpPr>
        <dsp:cNvPr id="0" name=""/>
        <dsp:cNvSpPr/>
      </dsp:nvSpPr>
      <dsp:spPr>
        <a:xfrm>
          <a:off x="271927" y="1452728"/>
          <a:ext cx="3575311" cy="65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>
              <a:solidFill>
                <a:schemeClr val="bg1"/>
              </a:solidFill>
            </a:rPr>
            <a:t>Carbon:</a:t>
          </a:r>
        </a:p>
      </dsp:txBody>
      <dsp:txXfrm>
        <a:off x="271927" y="1452728"/>
        <a:ext cx="3575311" cy="658317"/>
      </dsp:txXfrm>
    </dsp:sp>
    <dsp:sp modelId="{86D4674D-C2D8-4411-9A31-DFE43F355A53}">
      <dsp:nvSpPr>
        <dsp:cNvPr id="0" name=""/>
        <dsp:cNvSpPr/>
      </dsp:nvSpPr>
      <dsp:spPr>
        <a:xfrm>
          <a:off x="2818" y="2298995"/>
          <a:ext cx="282418" cy="2824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5DE33-AA22-4DAF-BEB2-0821C8AFEBA0}">
      <dsp:nvSpPr>
        <dsp:cNvPr id="0" name=""/>
        <dsp:cNvSpPr/>
      </dsp:nvSpPr>
      <dsp:spPr>
        <a:xfrm>
          <a:off x="271927" y="2111045"/>
          <a:ext cx="3575311" cy="65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>
              <a:solidFill>
                <a:schemeClr val="bg1"/>
              </a:solidFill>
            </a:rPr>
            <a:t>Cobalt:</a:t>
          </a:r>
        </a:p>
      </dsp:txBody>
      <dsp:txXfrm>
        <a:off x="271927" y="2111045"/>
        <a:ext cx="3575311" cy="658317"/>
      </dsp:txXfrm>
    </dsp:sp>
    <dsp:sp modelId="{CE4FADDE-24E2-4BA8-ACC0-342B9028CDA6}">
      <dsp:nvSpPr>
        <dsp:cNvPr id="0" name=""/>
        <dsp:cNvSpPr/>
      </dsp:nvSpPr>
      <dsp:spPr>
        <a:xfrm>
          <a:off x="2818" y="2957312"/>
          <a:ext cx="282418" cy="2824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6A1CE-CCFA-4C89-BF84-385E16A298FD}">
      <dsp:nvSpPr>
        <dsp:cNvPr id="0" name=""/>
        <dsp:cNvSpPr/>
      </dsp:nvSpPr>
      <dsp:spPr>
        <a:xfrm>
          <a:off x="271927" y="2769362"/>
          <a:ext cx="3575311" cy="65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>
              <a:solidFill>
                <a:schemeClr val="bg1"/>
              </a:solidFill>
            </a:rPr>
            <a:t>Iodine:</a:t>
          </a:r>
        </a:p>
      </dsp:txBody>
      <dsp:txXfrm>
        <a:off x="271927" y="2769362"/>
        <a:ext cx="3575311" cy="658317"/>
      </dsp:txXfrm>
    </dsp:sp>
    <dsp:sp modelId="{156BAA29-39C2-417F-A290-631C1EFEB473}">
      <dsp:nvSpPr>
        <dsp:cNvPr id="0" name=""/>
        <dsp:cNvSpPr/>
      </dsp:nvSpPr>
      <dsp:spPr>
        <a:xfrm>
          <a:off x="2818" y="3615629"/>
          <a:ext cx="282418" cy="2824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9A5D9-B426-4AB1-9A2B-3517FED60B0B}">
      <dsp:nvSpPr>
        <dsp:cNvPr id="0" name=""/>
        <dsp:cNvSpPr/>
      </dsp:nvSpPr>
      <dsp:spPr>
        <a:xfrm>
          <a:off x="271927" y="3427680"/>
          <a:ext cx="3575311" cy="65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>
              <a:solidFill>
                <a:schemeClr val="bg1"/>
              </a:solidFill>
            </a:rPr>
            <a:t>Uranium:</a:t>
          </a:r>
        </a:p>
      </dsp:txBody>
      <dsp:txXfrm>
        <a:off x="271927" y="3427680"/>
        <a:ext cx="3575311" cy="658317"/>
      </dsp:txXfrm>
    </dsp:sp>
    <dsp:sp modelId="{66FB58E5-78D9-4528-A5F0-6BB26D6C2C11}">
      <dsp:nvSpPr>
        <dsp:cNvPr id="0" name=""/>
        <dsp:cNvSpPr/>
      </dsp:nvSpPr>
      <dsp:spPr>
        <a:xfrm>
          <a:off x="4039460" y="812493"/>
          <a:ext cx="3844421" cy="4522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8E0C7-B241-45C4-90BC-3473FCDEA2E6}">
      <dsp:nvSpPr>
        <dsp:cNvPr id="0" name=""/>
        <dsp:cNvSpPr/>
      </dsp:nvSpPr>
      <dsp:spPr>
        <a:xfrm>
          <a:off x="4039460" y="982353"/>
          <a:ext cx="282425" cy="282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9D8D2-30F7-40A3-B13B-66540535BCCA}">
      <dsp:nvSpPr>
        <dsp:cNvPr id="0" name=""/>
        <dsp:cNvSpPr/>
      </dsp:nvSpPr>
      <dsp:spPr>
        <a:xfrm>
          <a:off x="4039460" y="0"/>
          <a:ext cx="3844421" cy="812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>
              <a:solidFill>
                <a:schemeClr val="bg1"/>
              </a:solidFill>
            </a:rPr>
            <a:t>Application</a:t>
          </a:r>
        </a:p>
      </dsp:txBody>
      <dsp:txXfrm>
        <a:off x="4039460" y="0"/>
        <a:ext cx="3844421" cy="812493"/>
      </dsp:txXfrm>
    </dsp:sp>
    <dsp:sp modelId="{DE616AE3-2464-4354-9470-27A7EB44193E}">
      <dsp:nvSpPr>
        <dsp:cNvPr id="0" name=""/>
        <dsp:cNvSpPr/>
      </dsp:nvSpPr>
      <dsp:spPr>
        <a:xfrm>
          <a:off x="4039460" y="1640677"/>
          <a:ext cx="282418" cy="2824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49DF4-2EEB-4D77-8E83-E36C7279E47D}">
      <dsp:nvSpPr>
        <dsp:cNvPr id="0" name=""/>
        <dsp:cNvSpPr/>
      </dsp:nvSpPr>
      <dsp:spPr>
        <a:xfrm>
          <a:off x="4308570" y="1452728"/>
          <a:ext cx="3575311" cy="65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Treatment of </a:t>
          </a:r>
          <a:r>
            <a:rPr lang="en-US" sz="2400" kern="1200" dirty="0" err="1">
              <a:solidFill>
                <a:schemeClr val="bg1"/>
              </a:solidFill>
            </a:rPr>
            <a:t>goitre</a:t>
          </a:r>
          <a:r>
            <a:rPr lang="en-US" sz="2400" kern="1200" dirty="0">
              <a:solidFill>
                <a:schemeClr val="bg1"/>
              </a:solidFill>
            </a:rPr>
            <a:t>.</a:t>
          </a:r>
        </a:p>
      </dsp:txBody>
      <dsp:txXfrm>
        <a:off x="4308570" y="1452728"/>
        <a:ext cx="3575311" cy="658317"/>
      </dsp:txXfrm>
    </dsp:sp>
    <dsp:sp modelId="{96370938-4FC7-4DBB-B643-A139797C0886}">
      <dsp:nvSpPr>
        <dsp:cNvPr id="0" name=""/>
        <dsp:cNvSpPr/>
      </dsp:nvSpPr>
      <dsp:spPr>
        <a:xfrm>
          <a:off x="4039460" y="2298995"/>
          <a:ext cx="282418" cy="2824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0CFC7-096D-4EA4-AC22-85D6AB700882}">
      <dsp:nvSpPr>
        <dsp:cNvPr id="0" name=""/>
        <dsp:cNvSpPr/>
      </dsp:nvSpPr>
      <dsp:spPr>
        <a:xfrm>
          <a:off x="4308570" y="2111045"/>
          <a:ext cx="3575311" cy="65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Calculation of age of earth</a:t>
          </a:r>
        </a:p>
      </dsp:txBody>
      <dsp:txXfrm>
        <a:off x="4308570" y="2111045"/>
        <a:ext cx="3575311" cy="658317"/>
      </dsp:txXfrm>
    </dsp:sp>
    <dsp:sp modelId="{C7BE826A-3858-4026-9E46-074AD42EF131}">
      <dsp:nvSpPr>
        <dsp:cNvPr id="0" name=""/>
        <dsp:cNvSpPr/>
      </dsp:nvSpPr>
      <dsp:spPr>
        <a:xfrm>
          <a:off x="4039460" y="2957312"/>
          <a:ext cx="282418" cy="2824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855AB-BD64-482F-A666-23E237EEE9CE}">
      <dsp:nvSpPr>
        <dsp:cNvPr id="0" name=""/>
        <dsp:cNvSpPr/>
      </dsp:nvSpPr>
      <dsp:spPr>
        <a:xfrm>
          <a:off x="4308570" y="2769362"/>
          <a:ext cx="3575311" cy="65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Treatment of cancer.</a:t>
          </a:r>
        </a:p>
      </dsp:txBody>
      <dsp:txXfrm>
        <a:off x="4308570" y="2769362"/>
        <a:ext cx="3575311" cy="658317"/>
      </dsp:txXfrm>
    </dsp:sp>
    <dsp:sp modelId="{A745EFAF-118B-4C33-8AFF-22B3E0A0D8F0}">
      <dsp:nvSpPr>
        <dsp:cNvPr id="0" name=""/>
        <dsp:cNvSpPr/>
      </dsp:nvSpPr>
      <dsp:spPr>
        <a:xfrm>
          <a:off x="4039460" y="3615629"/>
          <a:ext cx="282418" cy="2824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33138-BC48-496A-8630-4F655D20E2DC}">
      <dsp:nvSpPr>
        <dsp:cNvPr id="0" name=""/>
        <dsp:cNvSpPr/>
      </dsp:nvSpPr>
      <dsp:spPr>
        <a:xfrm>
          <a:off x="4308570" y="3427680"/>
          <a:ext cx="3575311" cy="65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Fuel in nuclear reactors.</a:t>
          </a:r>
        </a:p>
      </dsp:txBody>
      <dsp:txXfrm>
        <a:off x="4308570" y="3427680"/>
        <a:ext cx="3575311" cy="6583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BEB1F-6FE1-4F3B-B020-69C15B4DD3DE}">
      <dsp:nvSpPr>
        <dsp:cNvPr id="0" name=""/>
        <dsp:cNvSpPr/>
      </dsp:nvSpPr>
      <dsp:spPr>
        <a:xfrm>
          <a:off x="7966" y="1418366"/>
          <a:ext cx="2677436" cy="6693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Input (Fissionable)</a:t>
          </a:r>
        </a:p>
      </dsp:txBody>
      <dsp:txXfrm>
        <a:off x="27571" y="1437971"/>
        <a:ext cx="2638226" cy="630149"/>
      </dsp:txXfrm>
    </dsp:sp>
    <dsp:sp modelId="{CF751CA2-1E62-4CEC-AE86-DAC542A04B55}">
      <dsp:nvSpPr>
        <dsp:cNvPr id="0" name=""/>
        <dsp:cNvSpPr/>
      </dsp:nvSpPr>
      <dsp:spPr>
        <a:xfrm rot="5400000">
          <a:off x="1288115" y="2146295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80A6D-C33E-4A83-BC0C-F72EBBFF7039}">
      <dsp:nvSpPr>
        <dsp:cNvPr id="0" name=""/>
        <dsp:cNvSpPr/>
      </dsp:nvSpPr>
      <dsp:spPr>
        <a:xfrm>
          <a:off x="7966" y="2322001"/>
          <a:ext cx="2677436" cy="66935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Natural Uranium-238</a:t>
          </a:r>
        </a:p>
      </dsp:txBody>
      <dsp:txXfrm>
        <a:off x="27571" y="2341606"/>
        <a:ext cx="2638226" cy="630149"/>
      </dsp:txXfrm>
    </dsp:sp>
    <dsp:sp modelId="{11269495-2151-44CA-ACE8-9FBA3553F05D}">
      <dsp:nvSpPr>
        <dsp:cNvPr id="0" name=""/>
        <dsp:cNvSpPr/>
      </dsp:nvSpPr>
      <dsp:spPr>
        <a:xfrm rot="5400000">
          <a:off x="1288115" y="3049930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A13B2-4D66-4441-858F-AB1DD589E379}">
      <dsp:nvSpPr>
        <dsp:cNvPr id="0" name=""/>
        <dsp:cNvSpPr/>
      </dsp:nvSpPr>
      <dsp:spPr>
        <a:xfrm>
          <a:off x="7966" y="3225636"/>
          <a:ext cx="2677436" cy="66935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Thorium-232</a:t>
          </a:r>
        </a:p>
      </dsp:txBody>
      <dsp:txXfrm>
        <a:off x="27571" y="3245241"/>
        <a:ext cx="2638226" cy="630149"/>
      </dsp:txXfrm>
    </dsp:sp>
    <dsp:sp modelId="{1BBBC59B-F0E9-4CE4-9A01-9D0F959894D7}">
      <dsp:nvSpPr>
        <dsp:cNvPr id="0" name=""/>
        <dsp:cNvSpPr/>
      </dsp:nvSpPr>
      <dsp:spPr>
        <a:xfrm>
          <a:off x="3060244" y="1418366"/>
          <a:ext cx="2677436" cy="6693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Fast breeder Reactor</a:t>
          </a:r>
        </a:p>
      </dsp:txBody>
      <dsp:txXfrm>
        <a:off x="3079849" y="1437971"/>
        <a:ext cx="2638226" cy="630149"/>
      </dsp:txXfrm>
    </dsp:sp>
    <dsp:sp modelId="{934843A0-23B1-430F-B4FD-4CF55E39966B}">
      <dsp:nvSpPr>
        <dsp:cNvPr id="0" name=""/>
        <dsp:cNvSpPr/>
      </dsp:nvSpPr>
      <dsp:spPr>
        <a:xfrm rot="5400000">
          <a:off x="4340393" y="2146295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2D891-4CA3-441A-ABEB-F14BE2BF966F}">
      <dsp:nvSpPr>
        <dsp:cNvPr id="0" name=""/>
        <dsp:cNvSpPr/>
      </dsp:nvSpPr>
      <dsp:spPr>
        <a:xfrm>
          <a:off x="3060244" y="2322001"/>
          <a:ext cx="2677436" cy="66935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Coolant: Liquid Sodium</a:t>
          </a:r>
          <a:br>
            <a:rPr lang="en-US" sz="2200" kern="1200" dirty="0"/>
          </a:br>
          <a:r>
            <a:rPr lang="en-US" sz="2200" kern="1200" dirty="0"/>
            <a:t>Moderator: none</a:t>
          </a:r>
        </a:p>
      </dsp:txBody>
      <dsp:txXfrm>
        <a:off x="3079849" y="2341606"/>
        <a:ext cx="2638226" cy="630149"/>
      </dsp:txXfrm>
    </dsp:sp>
    <dsp:sp modelId="{BF8A2B83-7F07-4365-9E18-C322A1B4137C}">
      <dsp:nvSpPr>
        <dsp:cNvPr id="0" name=""/>
        <dsp:cNvSpPr/>
      </dsp:nvSpPr>
      <dsp:spPr>
        <a:xfrm>
          <a:off x="6112522" y="1418366"/>
          <a:ext cx="2677436" cy="6693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Output</a:t>
          </a:r>
        </a:p>
      </dsp:txBody>
      <dsp:txXfrm>
        <a:off x="6132127" y="1437971"/>
        <a:ext cx="2638226" cy="630149"/>
      </dsp:txXfrm>
    </dsp:sp>
    <dsp:sp modelId="{C116BA06-5910-43AA-98FB-71C8E43FD51B}">
      <dsp:nvSpPr>
        <dsp:cNvPr id="0" name=""/>
        <dsp:cNvSpPr/>
      </dsp:nvSpPr>
      <dsp:spPr>
        <a:xfrm rot="5400000">
          <a:off x="7392671" y="2146295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EAEF7-0B1C-4EEE-8FDF-29780B5FAD00}">
      <dsp:nvSpPr>
        <dsp:cNvPr id="0" name=""/>
        <dsp:cNvSpPr/>
      </dsp:nvSpPr>
      <dsp:spPr>
        <a:xfrm>
          <a:off x="6112522" y="2322001"/>
          <a:ext cx="2677436" cy="66935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Plutonium-239</a:t>
          </a:r>
        </a:p>
      </dsp:txBody>
      <dsp:txXfrm>
        <a:off x="6132127" y="2341606"/>
        <a:ext cx="2638226" cy="630149"/>
      </dsp:txXfrm>
    </dsp:sp>
    <dsp:sp modelId="{A0EA7071-507E-4EE8-BE0D-8179E2CABF2F}">
      <dsp:nvSpPr>
        <dsp:cNvPr id="0" name=""/>
        <dsp:cNvSpPr/>
      </dsp:nvSpPr>
      <dsp:spPr>
        <a:xfrm rot="5400000">
          <a:off x="7392671" y="3049930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18C29-760C-4B6C-B18F-5F8C957332D2}">
      <dsp:nvSpPr>
        <dsp:cNvPr id="0" name=""/>
        <dsp:cNvSpPr/>
      </dsp:nvSpPr>
      <dsp:spPr>
        <a:xfrm>
          <a:off x="6112522" y="3225636"/>
          <a:ext cx="2677436" cy="66935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Uranium-233</a:t>
          </a:r>
        </a:p>
      </dsp:txBody>
      <dsp:txXfrm>
        <a:off x="6132127" y="3245241"/>
        <a:ext cx="2638226" cy="630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1A5B3-DB6B-4D0C-A3C3-A4AB9321FE4E}">
      <dsp:nvSpPr>
        <dsp:cNvPr id="0" name=""/>
        <dsp:cNvSpPr/>
      </dsp:nvSpPr>
      <dsp:spPr>
        <a:xfrm>
          <a:off x="1720" y="62573"/>
          <a:ext cx="3667944" cy="220076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1-3: Incident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e.g. </a:t>
          </a:r>
          <a:r>
            <a:rPr lang="en-US" sz="3300" kern="1200" dirty="0" err="1"/>
            <a:t>Kakrapar</a:t>
          </a:r>
          <a:endParaRPr lang="en-US" sz="3300" kern="1200" dirty="0"/>
        </a:p>
      </dsp:txBody>
      <dsp:txXfrm>
        <a:off x="66178" y="127031"/>
        <a:ext cx="3539028" cy="2071850"/>
      </dsp:txXfrm>
    </dsp:sp>
    <dsp:sp modelId="{7B73FA98-8124-4208-AA6D-AB609BC2659E}">
      <dsp:nvSpPr>
        <dsp:cNvPr id="0" name=""/>
        <dsp:cNvSpPr/>
      </dsp:nvSpPr>
      <dsp:spPr>
        <a:xfrm>
          <a:off x="4036459" y="708131"/>
          <a:ext cx="777604" cy="909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4036459" y="890061"/>
        <a:ext cx="544323" cy="545790"/>
      </dsp:txXfrm>
    </dsp:sp>
    <dsp:sp modelId="{05D59970-E6A7-4D56-88DF-A2E67DC385D5}">
      <dsp:nvSpPr>
        <dsp:cNvPr id="0" name=""/>
        <dsp:cNvSpPr/>
      </dsp:nvSpPr>
      <dsp:spPr>
        <a:xfrm>
          <a:off x="5136842" y="62573"/>
          <a:ext cx="3667944" cy="220076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4-7: Accident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Chernobyl ’86 (L7)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Fukushima’11 (L7)</a:t>
          </a:r>
        </a:p>
      </dsp:txBody>
      <dsp:txXfrm>
        <a:off x="5201300" y="127031"/>
        <a:ext cx="3539028" cy="2071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D6BB5-C3BF-45BA-87AD-CC40A3548B18}">
      <dsp:nvSpPr>
        <dsp:cNvPr id="0" name=""/>
        <dsp:cNvSpPr/>
      </dsp:nvSpPr>
      <dsp:spPr>
        <a:xfrm>
          <a:off x="2616" y="936063"/>
          <a:ext cx="3187201" cy="127488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Theory Revision</a:t>
          </a:r>
        </a:p>
      </dsp:txBody>
      <dsp:txXfrm>
        <a:off x="640056" y="936063"/>
        <a:ext cx="1912321" cy="1274880"/>
      </dsp:txXfrm>
    </dsp:sp>
    <dsp:sp modelId="{37AEBF66-4AB3-414C-8804-4CA65D10D26C}">
      <dsp:nvSpPr>
        <dsp:cNvPr id="0" name=""/>
        <dsp:cNvSpPr/>
      </dsp:nvSpPr>
      <dsp:spPr>
        <a:xfrm>
          <a:off x="2871097" y="936063"/>
          <a:ext cx="3187201" cy="1274880"/>
        </a:xfrm>
        <a:prstGeom prst="chevron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Kakrapar</a:t>
          </a:r>
          <a:r>
            <a:rPr lang="en-US" sz="2900" kern="1200" dirty="0"/>
            <a:t> “Incident”</a:t>
          </a:r>
        </a:p>
      </dsp:txBody>
      <dsp:txXfrm>
        <a:off x="3508537" y="936063"/>
        <a:ext cx="1912321" cy="1274880"/>
      </dsp:txXfrm>
    </dsp:sp>
    <dsp:sp modelId="{4D70AFE3-3412-4307-9C16-3D21BC2D2CCF}">
      <dsp:nvSpPr>
        <dsp:cNvPr id="0" name=""/>
        <dsp:cNvSpPr/>
      </dsp:nvSpPr>
      <dsp:spPr>
        <a:xfrm>
          <a:off x="5739578" y="936063"/>
          <a:ext cx="3187201" cy="1274880"/>
        </a:xfrm>
        <a:prstGeom prst="chevron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NSG Membership</a:t>
          </a:r>
        </a:p>
      </dsp:txBody>
      <dsp:txXfrm>
        <a:off x="6377018" y="936063"/>
        <a:ext cx="1912321" cy="12748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56202-D32B-4AD5-8C53-152084C12801}">
      <dsp:nvSpPr>
        <dsp:cNvPr id="0" name=""/>
        <dsp:cNvSpPr/>
      </dsp:nvSpPr>
      <dsp:spPr>
        <a:xfrm rot="5400000">
          <a:off x="547973" y="1640082"/>
          <a:ext cx="1645220" cy="273761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9BD43-0CE1-4274-8086-3A7872241AFF}">
      <dsp:nvSpPr>
        <dsp:cNvPr id="0" name=""/>
        <dsp:cNvSpPr/>
      </dsp:nvSpPr>
      <dsp:spPr>
        <a:xfrm>
          <a:off x="273345" y="2458037"/>
          <a:ext cx="2471529" cy="216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Stage-I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PHWR </a:t>
          </a:r>
          <a:br>
            <a:rPr lang="en-US" sz="3000" kern="1200" dirty="0"/>
          </a:br>
          <a:r>
            <a:rPr lang="en-US" sz="3000" kern="1200" dirty="0"/>
            <a:t>(U-235)</a:t>
          </a:r>
        </a:p>
      </dsp:txBody>
      <dsp:txXfrm>
        <a:off x="273345" y="2458037"/>
        <a:ext cx="2471529" cy="2166440"/>
      </dsp:txXfrm>
    </dsp:sp>
    <dsp:sp modelId="{43742712-CF70-42B5-B512-7855A7CA828E}">
      <dsp:nvSpPr>
        <dsp:cNvPr id="0" name=""/>
        <dsp:cNvSpPr/>
      </dsp:nvSpPr>
      <dsp:spPr>
        <a:xfrm>
          <a:off x="2278549" y="1438536"/>
          <a:ext cx="466326" cy="46632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726F5-8F41-4A7D-8EDA-DB08108FFD94}">
      <dsp:nvSpPr>
        <dsp:cNvPr id="0" name=""/>
        <dsp:cNvSpPr/>
      </dsp:nvSpPr>
      <dsp:spPr>
        <a:xfrm rot="5400000">
          <a:off x="3573609" y="891385"/>
          <a:ext cx="1645220" cy="273761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7D25A-3A2F-4C94-9F0C-B52B6DB7B78A}">
      <dsp:nvSpPr>
        <dsp:cNvPr id="0" name=""/>
        <dsp:cNvSpPr/>
      </dsp:nvSpPr>
      <dsp:spPr>
        <a:xfrm>
          <a:off x="3298980" y="1709341"/>
          <a:ext cx="2471529" cy="216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Stage-II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FBR</a:t>
          </a:r>
        </a:p>
      </dsp:txBody>
      <dsp:txXfrm>
        <a:off x="3298980" y="1709341"/>
        <a:ext cx="2471529" cy="2166440"/>
      </dsp:txXfrm>
    </dsp:sp>
    <dsp:sp modelId="{E308B7B9-251A-446C-8574-E7495A7555C8}">
      <dsp:nvSpPr>
        <dsp:cNvPr id="0" name=""/>
        <dsp:cNvSpPr/>
      </dsp:nvSpPr>
      <dsp:spPr>
        <a:xfrm>
          <a:off x="5304184" y="689840"/>
          <a:ext cx="466326" cy="46632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0AF9F-2725-4D48-B870-78AB84F49E95}">
      <dsp:nvSpPr>
        <dsp:cNvPr id="0" name=""/>
        <dsp:cNvSpPr/>
      </dsp:nvSpPr>
      <dsp:spPr>
        <a:xfrm rot="5400000">
          <a:off x="6599244" y="142689"/>
          <a:ext cx="1645220" cy="273761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91636-AFA6-4F95-BD97-8815ADB814A4}">
      <dsp:nvSpPr>
        <dsp:cNvPr id="0" name=""/>
        <dsp:cNvSpPr/>
      </dsp:nvSpPr>
      <dsp:spPr>
        <a:xfrm>
          <a:off x="6324616" y="960645"/>
          <a:ext cx="2471529" cy="216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Stage-III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Thorium Based (AHWR)</a:t>
          </a:r>
        </a:p>
      </dsp:txBody>
      <dsp:txXfrm>
        <a:off x="6324616" y="960645"/>
        <a:ext cx="2471529" cy="21664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A1143-DB83-4394-B0C8-50B2EA93A8B3}">
      <dsp:nvSpPr>
        <dsp:cNvPr id="0" name=""/>
        <dsp:cNvSpPr/>
      </dsp:nvSpPr>
      <dsp:spPr>
        <a:xfrm>
          <a:off x="5472056" y="3113881"/>
          <a:ext cx="2850168" cy="200379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B9EB4-6B1B-4F86-BE72-C17F9FC11E9E}">
      <dsp:nvSpPr>
        <dsp:cNvPr id="0" name=""/>
        <dsp:cNvSpPr/>
      </dsp:nvSpPr>
      <dsp:spPr>
        <a:xfrm>
          <a:off x="1909540" y="3050241"/>
          <a:ext cx="1814089" cy="2258354"/>
        </a:xfrm>
        <a:prstGeom prst="rect">
          <a:avLst/>
        </a:prstGeom>
        <a:blipFill rotWithShape="1">
          <a:blip xmlns:r="http://schemas.openxmlformats.org/officeDocument/2006/relationships" r:embed="rId2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60B3D-61C4-4E77-BDC9-6670A9082085}">
      <dsp:nvSpPr>
        <dsp:cNvPr id="0" name=""/>
        <dsp:cNvSpPr/>
      </dsp:nvSpPr>
      <dsp:spPr>
        <a:xfrm>
          <a:off x="4925178" y="14616"/>
          <a:ext cx="3658471" cy="225835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C33FD-308C-4D30-A404-160DD46DD92E}">
      <dsp:nvSpPr>
        <dsp:cNvPr id="0" name=""/>
        <dsp:cNvSpPr/>
      </dsp:nvSpPr>
      <dsp:spPr>
        <a:xfrm>
          <a:off x="1198506" y="14616"/>
          <a:ext cx="2950703" cy="2258354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47EE1-0FEE-4C07-96EA-D514EEA37EB2}">
      <dsp:nvSpPr>
        <dsp:cNvPr id="0" name=""/>
        <dsp:cNvSpPr/>
      </dsp:nvSpPr>
      <dsp:spPr>
        <a:xfrm>
          <a:off x="560350" y="2259764"/>
          <a:ext cx="3650980" cy="38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Nuke Supplier Group ‘74 (48 members)</a:t>
          </a:r>
        </a:p>
      </dsp:txBody>
      <dsp:txXfrm>
        <a:off x="560350" y="2259764"/>
        <a:ext cx="3650980" cy="386429"/>
      </dsp:txXfrm>
    </dsp:sp>
    <dsp:sp modelId="{EA83A5D0-8E8A-4BA9-A6E6-97A7D3294AA3}">
      <dsp:nvSpPr>
        <dsp:cNvPr id="0" name=""/>
        <dsp:cNvSpPr/>
      </dsp:nvSpPr>
      <dsp:spPr>
        <a:xfrm>
          <a:off x="560350" y="306221"/>
          <a:ext cx="3657288" cy="2349745"/>
        </a:xfrm>
        <a:prstGeom prst="rect">
          <a:avLst/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34E79-2F46-44B6-9E0D-E366D4084FE6}">
      <dsp:nvSpPr>
        <dsp:cNvPr id="0" name=""/>
        <dsp:cNvSpPr/>
      </dsp:nvSpPr>
      <dsp:spPr>
        <a:xfrm>
          <a:off x="4640906" y="2259764"/>
          <a:ext cx="3650980" cy="38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Australia Group’85 (42 members)</a:t>
          </a:r>
        </a:p>
      </dsp:txBody>
      <dsp:txXfrm>
        <a:off x="4640906" y="2259764"/>
        <a:ext cx="3650980" cy="386429"/>
      </dsp:txXfrm>
    </dsp:sp>
    <dsp:sp modelId="{0441CA95-0BDD-4B47-91E5-EA2D04156753}">
      <dsp:nvSpPr>
        <dsp:cNvPr id="0" name=""/>
        <dsp:cNvSpPr/>
      </dsp:nvSpPr>
      <dsp:spPr>
        <a:xfrm>
          <a:off x="4640906" y="306221"/>
          <a:ext cx="3657288" cy="2349745"/>
        </a:xfrm>
        <a:prstGeom prst="rect">
          <a:avLst/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9A881-0B32-4980-B6DF-5D6017087D07}">
      <dsp:nvSpPr>
        <dsp:cNvPr id="0" name=""/>
        <dsp:cNvSpPr/>
      </dsp:nvSpPr>
      <dsp:spPr>
        <a:xfrm>
          <a:off x="703077" y="5295388"/>
          <a:ext cx="3650980" cy="38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MTCR’ 87 (34 +</a:t>
          </a:r>
          <a:r>
            <a:rPr lang="en-US" sz="1900" kern="1200" dirty="0" err="1"/>
            <a:t>Ind</a:t>
          </a:r>
          <a:r>
            <a:rPr lang="en-US" sz="1900" kern="1200" dirty="0"/>
            <a:t>=35 members)</a:t>
          </a:r>
        </a:p>
      </dsp:txBody>
      <dsp:txXfrm>
        <a:off x="703077" y="5295388"/>
        <a:ext cx="3650980" cy="386429"/>
      </dsp:txXfrm>
    </dsp:sp>
    <dsp:sp modelId="{4494CFD8-49BF-405B-B023-314DD18BA861}">
      <dsp:nvSpPr>
        <dsp:cNvPr id="0" name=""/>
        <dsp:cNvSpPr/>
      </dsp:nvSpPr>
      <dsp:spPr>
        <a:xfrm>
          <a:off x="703077" y="3341846"/>
          <a:ext cx="3657288" cy="2349745"/>
        </a:xfrm>
        <a:prstGeom prst="rect">
          <a:avLst/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BD04F-4086-4C75-82AA-C00BC4C62706}">
      <dsp:nvSpPr>
        <dsp:cNvPr id="0" name=""/>
        <dsp:cNvSpPr/>
      </dsp:nvSpPr>
      <dsp:spPr>
        <a:xfrm>
          <a:off x="4783633" y="5231748"/>
          <a:ext cx="3650980" cy="386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Wassenaar’96 (41 members)</a:t>
          </a:r>
        </a:p>
      </dsp:txBody>
      <dsp:txXfrm>
        <a:off x="4783633" y="5231748"/>
        <a:ext cx="3650980" cy="386429"/>
      </dsp:txXfrm>
    </dsp:sp>
    <dsp:sp modelId="{D7A9BDB7-ADB1-48B7-A236-3302393171DD}">
      <dsp:nvSpPr>
        <dsp:cNvPr id="0" name=""/>
        <dsp:cNvSpPr/>
      </dsp:nvSpPr>
      <dsp:spPr>
        <a:xfrm>
          <a:off x="4783633" y="3278205"/>
          <a:ext cx="3657288" cy="2349745"/>
        </a:xfrm>
        <a:prstGeom prst="rect">
          <a:avLst/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01203-FE3C-43E2-9DFD-24E2CBD8048A}">
      <dsp:nvSpPr>
        <dsp:cNvPr id="0" name=""/>
        <dsp:cNvSpPr/>
      </dsp:nvSpPr>
      <dsp:spPr>
        <a:xfrm>
          <a:off x="0" y="0"/>
          <a:ext cx="8767275" cy="244118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979FE-AFA7-452E-AE94-DB5F077ADB39}">
      <dsp:nvSpPr>
        <dsp:cNvPr id="0" name=""/>
        <dsp:cNvSpPr/>
      </dsp:nvSpPr>
      <dsp:spPr>
        <a:xfrm>
          <a:off x="460215" y="325491"/>
          <a:ext cx="3531057" cy="179020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6465B-52AE-4F33-BE56-6C567F8E81DF}">
      <dsp:nvSpPr>
        <dsp:cNvPr id="0" name=""/>
        <dsp:cNvSpPr/>
      </dsp:nvSpPr>
      <dsp:spPr>
        <a:xfrm rot="10800000">
          <a:off x="264024" y="2441184"/>
          <a:ext cx="3923441" cy="29836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Nuke Supplier Group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USA, UK, France, Germany, Russia, Canada and Japan. supported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China+7 other opposed India: NPT not signed, we can give fuel/tech. but not membership</a:t>
          </a:r>
        </a:p>
      </dsp:txBody>
      <dsp:txXfrm rot="10800000">
        <a:off x="355782" y="2441184"/>
        <a:ext cx="3739925" cy="2891911"/>
      </dsp:txXfrm>
    </dsp:sp>
    <dsp:sp modelId="{63B0450C-12FE-494E-A5A9-C916D72CECFB}">
      <dsp:nvSpPr>
        <dsp:cNvPr id="0" name=""/>
        <dsp:cNvSpPr/>
      </dsp:nvSpPr>
      <dsp:spPr>
        <a:xfrm>
          <a:off x="5165069" y="325491"/>
          <a:ext cx="2752921" cy="179020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A58AA-81E1-42E4-892D-C2F4A45AE750}">
      <dsp:nvSpPr>
        <dsp:cNvPr id="0" name=""/>
        <dsp:cNvSpPr/>
      </dsp:nvSpPr>
      <dsp:spPr>
        <a:xfrm rot="10800000">
          <a:off x="4579809" y="2441184"/>
          <a:ext cx="3923441" cy="29836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Missile Tech Ctrl Regime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Decision on consensus, earlier Italy opposed on Marines/</a:t>
          </a:r>
          <a:r>
            <a:rPr lang="en-US" sz="2100" kern="1200" dirty="0" err="1"/>
            <a:t>Enrica</a:t>
          </a:r>
          <a:r>
            <a:rPr lang="en-US" sz="2100" kern="1200" dirty="0"/>
            <a:t> Lexie, but pacified.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China not member, we can oppose in future.</a:t>
          </a:r>
        </a:p>
      </dsp:txBody>
      <dsp:txXfrm rot="10800000">
        <a:off x="4671567" y="2441184"/>
        <a:ext cx="3739925" cy="2891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Picture Frame"/>
  <dgm:desc val="Use to show pictures and the corresponding Level 1 text, both displayed in an offset frame. Works best with Level 1 text only.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BE2B8-8A9B-4BA4-A98B-DE8D8D106D58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CC4D2-DA58-4307-BA96-1FF37DB9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8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7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2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75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3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Aus.Gr.’85</a:t>
            </a:r>
          </a:p>
          <a:p>
            <a:pPr lvl="1"/>
            <a:r>
              <a:rPr lang="en-US" dirty="0"/>
              <a:t>Chemical, Biological weapons</a:t>
            </a:r>
          </a:p>
          <a:p>
            <a:pPr lvl="0"/>
            <a:r>
              <a:rPr lang="en-US" dirty="0" err="1"/>
              <a:t>Wassenaar</a:t>
            </a:r>
            <a:r>
              <a:rPr lang="en-US" dirty="0"/>
              <a:t> Agreement’96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A6D6C-6CBD-467C-90BE-A053EDA755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7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China</a:t>
            </a:r>
            <a:r>
              <a:rPr lang="en-US" baseline="0" dirty="0"/>
              <a:t> tried </a:t>
            </a:r>
            <a:r>
              <a:rPr lang="en-US" baseline="0" dirty="0" err="1"/>
              <a:t>btu</a:t>
            </a:r>
            <a:r>
              <a:rPr lang="en-US" baseline="0" dirty="0"/>
              <a:t> accused of selling </a:t>
            </a:r>
            <a:r>
              <a:rPr lang="en-US" baseline="0" dirty="0" err="1"/>
              <a:t>missle</a:t>
            </a:r>
            <a:r>
              <a:rPr lang="en-US" baseline="0" dirty="0"/>
              <a:t> tech. to north </a:t>
            </a:r>
            <a:r>
              <a:rPr lang="en-US" baseline="0" dirty="0" err="1"/>
              <a:t>korea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dirty="0"/>
              <a:t>http://indianexpress.com/article/india/india-news-india/no-entry-in-nsg-india-blames-one-country-china-others-said-no-too-2874377/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A6D6C-6CBD-467C-90BE-A053EDA755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9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54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7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43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4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gu-IN" dirty="0"/>
              <a:t>આત;લ કરોડ બચશે વગેરે માં મતલબ નથી.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0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21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4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83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 err="1"/>
              <a:t>Discoms</a:t>
            </a:r>
            <a:r>
              <a:rPr lang="en-US" dirty="0"/>
              <a:t> companies act as intermediaries between generators and retail consumers</a:t>
            </a:r>
          </a:p>
          <a:p>
            <a:pPr fontAlgn="ctr"/>
            <a:r>
              <a:rPr lang="en-US" dirty="0"/>
              <a:t>They buy from generators/wholesale market (power exchange).</a:t>
            </a:r>
          </a:p>
          <a:p>
            <a:pPr fontAlgn="ctr"/>
            <a:r>
              <a:rPr lang="en-US" dirty="0"/>
              <a:t>Sell it to retail customers. (@markup price over cost)</a:t>
            </a:r>
          </a:p>
          <a:p>
            <a:pPr fontAlgn="ctr"/>
            <a:r>
              <a:rPr lang="en-US" dirty="0"/>
              <a:t>But in many states, Average tariff (AT) Lower than Avg. Cost of Supply (ACS)</a:t>
            </a:r>
          </a:p>
          <a:p>
            <a:pPr fontAlgn="ctr"/>
            <a:r>
              <a:rPr lang="en-US" dirty="0"/>
              <a:t>Hence </a:t>
            </a:r>
            <a:r>
              <a:rPr lang="en-US" dirty="0" err="1"/>
              <a:t>Discoms</a:t>
            </a:r>
            <a:r>
              <a:rPr lang="en-US" dirty="0"/>
              <a:t>- debt overhang, losses.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5F5E7-23EB-E548-8807-FBA4E2A1AE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21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 err="1"/>
              <a:t>Discoms</a:t>
            </a:r>
            <a:r>
              <a:rPr lang="en-US" dirty="0"/>
              <a:t> companies act as intermediaries between generators and retail consumers</a:t>
            </a:r>
          </a:p>
          <a:p>
            <a:pPr fontAlgn="ctr"/>
            <a:r>
              <a:rPr lang="en-US" dirty="0"/>
              <a:t>They buy from generators/wholesale market (power exchange).</a:t>
            </a:r>
          </a:p>
          <a:p>
            <a:pPr fontAlgn="ctr"/>
            <a:r>
              <a:rPr lang="en-US" dirty="0"/>
              <a:t>Sell it to retail customers. (@markup price over cost)</a:t>
            </a:r>
          </a:p>
          <a:p>
            <a:pPr fontAlgn="ctr"/>
            <a:r>
              <a:rPr lang="en-US" dirty="0"/>
              <a:t>But in many states, Average tariff (AT) Lower than Avg. Cost of Supply (ACS)</a:t>
            </a:r>
          </a:p>
          <a:p>
            <a:pPr fontAlgn="ctr"/>
            <a:r>
              <a:rPr lang="en-US" dirty="0"/>
              <a:t>Hence </a:t>
            </a:r>
            <a:r>
              <a:rPr lang="en-US" dirty="0" err="1"/>
              <a:t>Discoms</a:t>
            </a:r>
            <a:r>
              <a:rPr lang="en-US" dirty="0"/>
              <a:t>- debt overhang, losses.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5F5E7-23EB-E548-8807-FBA4E2A1AE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78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Remaining 25% : converted into bonds/loan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A6D6C-6CBD-467C-90BE-A053EDA755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6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13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5 crore households without access to electricity</a:t>
            </a:r>
          </a:p>
          <a:p>
            <a:r>
              <a:rPr lang="en-US" dirty="0"/>
              <a:t>Plant load factor: measure of the output of a power plant compared to the maximum output it could produce. India: 60-65% (coal/gas supply issues, </a:t>
            </a:r>
            <a:r>
              <a:rPr lang="en-US" dirty="0" err="1"/>
              <a:t>discom</a:t>
            </a:r>
            <a:r>
              <a:rPr lang="en-US" dirty="0"/>
              <a:t> supply issues)</a:t>
            </a:r>
          </a:p>
          <a:p>
            <a:pPr fontAlgn="ctr"/>
            <a:r>
              <a:rPr lang="en-US" b="1" u="sng" dirty="0"/>
              <a:t>SDG</a:t>
            </a:r>
            <a:r>
              <a:rPr lang="en-US" dirty="0"/>
              <a:t>: Renewable energy targets revised from 32 GW to 175 GW by 2022 (earlier 32GW)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3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Give cheap electricity to </a:t>
            </a:r>
            <a:r>
              <a:rPr lang="en-US" sz="1200" dirty="0" err="1"/>
              <a:t>poors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Charge higher electricity bill on rich households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61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76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56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61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0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28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42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36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617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Technique- very deep and unrecoverable coal reserve</a:t>
            </a:r>
          </a:p>
          <a:p>
            <a:pPr fontAlgn="ctr"/>
            <a:r>
              <a:rPr lang="en-US" dirty="0"/>
              <a:t>Exploration and gasification of coal simultaneously</a:t>
            </a:r>
          </a:p>
          <a:p>
            <a:pPr fontAlgn="ctr"/>
            <a:r>
              <a:rPr lang="en-US" dirty="0"/>
              <a:t>similar technique =  outside the mine</a:t>
            </a:r>
          </a:p>
          <a:p>
            <a:pPr fontAlgn="ctr"/>
            <a:r>
              <a:rPr lang="en-US" dirty="0"/>
              <a:t>pressure at the depth = the surface gasification site</a:t>
            </a:r>
          </a:p>
          <a:p>
            <a:pPr fontAlgn="ctr"/>
            <a:r>
              <a:rPr lang="en-US" dirty="0"/>
              <a:t>2 wells underground coal seam</a:t>
            </a:r>
          </a:p>
          <a:p>
            <a:pPr fontAlgn="ctr"/>
            <a:r>
              <a:rPr lang="en-US" dirty="0"/>
              <a:t> one well- inject air/oxygen into coal seam</a:t>
            </a:r>
          </a:p>
          <a:p>
            <a:pPr fontAlgn="ctr"/>
            <a:r>
              <a:rPr lang="en-US" dirty="0"/>
              <a:t>The oxygen synthesis with the gas ► syngas</a:t>
            </a:r>
          </a:p>
          <a:p>
            <a:pPr fontAlgn="ctr"/>
            <a:r>
              <a:rPr lang="en-US" dirty="0"/>
              <a:t>Second well extract the syngas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AF688-45B2-4B99-B54F-D16260151A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45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486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1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32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38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74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30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459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3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482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44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06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IIP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 quick estimates of the performance of key industrial sectors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86BBC-F09E-43D5-894A-BB58722FAD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8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u="sng" dirty="0"/>
              <a:t>3. Source material</a:t>
            </a:r>
          </a:p>
          <a:p>
            <a:pPr lvl="0"/>
            <a:r>
              <a:rPr lang="en-US" dirty="0"/>
              <a:t>Give addl. Atoms for fission/splitting</a:t>
            </a:r>
          </a:p>
          <a:p>
            <a:pPr lvl="0"/>
            <a:r>
              <a:rPr lang="en-US" dirty="0"/>
              <a:t>Helium, lithium, beryllium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73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27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03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3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4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86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Pripyat river, then in USSR and now in </a:t>
            </a:r>
            <a:r>
              <a:rPr lang="en-US" dirty="0" err="1"/>
              <a:t>Ukrain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It is one of only three rivers in peninsular India that run from east to west - the others being the Narmada River and the Mahi River.</a:t>
            </a:r>
            <a:r>
              <a:rPr lang="en-US" baseline="0" dirty="0"/>
              <a:t> (</a:t>
            </a:r>
            <a:r>
              <a:rPr lang="en-US" baseline="0" dirty="0" err="1"/>
              <a:t>Kadana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/>
              <a:t> Richter  scale  is</a:t>
            </a:r>
          </a:p>
          <a:p>
            <a:r>
              <a:rPr lang="en-US" dirty="0"/>
              <a:t>not linear.  This means that an earthquake of magnitude 6 does not have one and</a:t>
            </a:r>
          </a:p>
          <a:p>
            <a:r>
              <a:rPr lang="en-US" dirty="0"/>
              <a:t>half  times  the  destructive  energy  of  an  earthquake  of  magnitude  4.    In  fact,  an</a:t>
            </a:r>
          </a:p>
          <a:p>
            <a:r>
              <a:rPr lang="en-US" dirty="0"/>
              <a:t>increase  of  2  in  magnitude  means  1000  times  more  destructive  energy.    For</a:t>
            </a:r>
          </a:p>
          <a:p>
            <a:r>
              <a:rPr lang="en-US" dirty="0"/>
              <a:t>example,  an  earthquake  of  magnitude  6  has  thousand  times  more  destructive</a:t>
            </a:r>
          </a:p>
          <a:p>
            <a:r>
              <a:rPr lang="en-US" dirty="0"/>
              <a:t>energy  than  an  earthquake  of  magnitude  4.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Modified </a:t>
            </a:r>
            <a:r>
              <a:rPr lang="en-US" b="1" dirty="0" err="1"/>
              <a:t>Mercalli</a:t>
            </a:r>
            <a:r>
              <a:rPr lang="en-US" dirty="0"/>
              <a:t> Intensity </a:t>
            </a:r>
            <a:r>
              <a:rPr lang="en-US" b="1" dirty="0"/>
              <a:t>Scale</a:t>
            </a:r>
            <a:r>
              <a:rPr lang="en-US" dirty="0"/>
              <a:t>. The effect of an earthquake on the Earth's surface is called the intensity. The intensity </a:t>
            </a:r>
            <a:r>
              <a:rPr lang="en-US" b="1" dirty="0"/>
              <a:t>scale</a:t>
            </a:r>
            <a:r>
              <a:rPr lang="en-US" dirty="0"/>
              <a:t> consists of a series of certain key responses such as people awakening, movement of furniture, damage to chimneys, and finally - total destruction.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79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CC4D2-DA58-4307-BA96-1FF37DB92C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4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45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66929" y="3457113"/>
            <a:ext cx="3027586" cy="726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59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6660292" y="2786246"/>
            <a:ext cx="2316893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3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6666471" y="2736884"/>
            <a:ext cx="2312033" cy="284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470" y="287869"/>
            <a:ext cx="2312033" cy="24098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300">
                <a:solidFill>
                  <a:schemeClr val="accent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650" y="5491984"/>
            <a:ext cx="852388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58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6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806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8" y="155849"/>
            <a:ext cx="6483243" cy="5975538"/>
          </a:xfrm>
        </p:spPr>
        <p:txBody>
          <a:bodyPr>
            <a:normAutofit/>
          </a:bodyPr>
          <a:lstStyle>
            <a:lvl1pPr marL="1714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04665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0" y="5748165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38510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1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3023286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010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278" y="5167018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8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33592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214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6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0" y="448188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7" y="1217589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582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997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4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7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47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8FE-844E-42C2-BF79-B6432DE45B99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1E80-01A7-471E-8B89-B804A324A0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39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247"/>
          <a:stretch/>
        </p:blipFill>
        <p:spPr>
          <a:xfrm>
            <a:off x="6669313" y="1490663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663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2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3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3" y="4508628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8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81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62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2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D8A0A-BCB3-4691-AA44-2F7C04B27403}" type="datetimeFigureOut">
              <a:rPr lang="en-US" smtClean="0"/>
              <a:t>28-Jul-16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D31F-AA3C-4696-AB74-A23BDF69E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Nuclear_power_in_India" TargetMode="Externa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9_hQrG72Pp8&amp;index=85&amp;list=PLAMBum9_RkuPPGvD7HI9wfsDSxWwJYz94" TargetMode="Externa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61.jpe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image" Target="../media/image75.jpeg"/><Relationship Id="rId7" Type="http://schemas.openxmlformats.org/officeDocument/2006/relationships/diagramData" Target="../diagrams/data17.xm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jpeg"/><Relationship Id="rId11" Type="http://schemas.microsoft.com/office/2007/relationships/diagramDrawing" Target="../diagrams/drawing17.xml"/><Relationship Id="rId5" Type="http://schemas.openxmlformats.org/officeDocument/2006/relationships/image" Target="../media/image73.png"/><Relationship Id="rId10" Type="http://schemas.openxmlformats.org/officeDocument/2006/relationships/diagramColors" Target="../diagrams/colors17.xml"/><Relationship Id="rId4" Type="http://schemas.openxmlformats.org/officeDocument/2006/relationships/image" Target="../media/image76.png"/><Relationship Id="rId9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www.youtube.com/watch?v=nIjjh7sJjUA&amp;list=PLAMBum9_RkuNDtzpNQlCRcaOrNqrD4Gf7&amp;index=43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xb931-WrgA&amp;index=51&amp;list=PLAMBum9_RkuPPGvD7HI9wfsDSxWwJYz9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493"/>
          <a:stretch/>
        </p:blipFill>
        <p:spPr>
          <a:xfrm>
            <a:off x="-19050" y="0"/>
            <a:ext cx="9163050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895147"/>
              </p:ext>
            </p:extLst>
          </p:nvPr>
        </p:nvGraphicFramePr>
        <p:xfrm>
          <a:off x="0" y="690466"/>
          <a:ext cx="9246637" cy="6261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BES165: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78960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plants (proposed) List not exhaustive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304" y="1208115"/>
            <a:ext cx="4987392" cy="554154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3541" y="2089628"/>
            <a:ext cx="3032448" cy="897239"/>
            <a:chOff x="541176" y="3211907"/>
            <a:chExt cx="3032448" cy="1126828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Mithi-Virdi</a:t>
              </a:r>
              <a:r>
                <a:rPr lang="en-US" sz="2000" dirty="0"/>
                <a:t>, </a:t>
              </a:r>
              <a:r>
                <a:rPr lang="en-US" sz="2000" dirty="0" err="1"/>
                <a:t>Bhavngr</a:t>
              </a:r>
              <a:endParaRPr lang="en-US" sz="2000" dirty="0"/>
            </a:p>
            <a:p>
              <a:pPr algn="ctr"/>
              <a:r>
                <a:rPr lang="en-US" sz="2000" dirty="0"/>
                <a:t>Westinghouse-USA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4339" y="3211907"/>
              <a:ext cx="1119285" cy="1126828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562080" y="3334326"/>
            <a:ext cx="3032448" cy="897239"/>
            <a:chOff x="541176" y="3211907"/>
            <a:chExt cx="3032448" cy="1126828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Jaitapur</a:t>
              </a:r>
              <a:endParaRPr lang="en-US" sz="2000" dirty="0"/>
            </a:p>
            <a:p>
              <a:pPr algn="ctr"/>
              <a:r>
                <a:rPr lang="en-US" sz="2000" dirty="0" err="1"/>
                <a:t>Areva</a:t>
              </a:r>
              <a:r>
                <a:rPr lang="en-US" sz="2000" dirty="0"/>
                <a:t>, France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4339" y="3211907"/>
              <a:ext cx="1119285" cy="11268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208725" y="3978888"/>
            <a:ext cx="3032448" cy="897239"/>
            <a:chOff x="541176" y="3211907"/>
            <a:chExt cx="3032448" cy="1126828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Kovvada</a:t>
              </a:r>
              <a:r>
                <a:rPr lang="en-US" sz="2000" dirty="0"/>
                <a:t>, Andhra</a:t>
              </a:r>
            </a:p>
            <a:p>
              <a:pPr algn="ctr"/>
              <a:r>
                <a:rPr lang="en-US" sz="2000" dirty="0"/>
                <a:t>GE-Hitachi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4339" y="3211907"/>
              <a:ext cx="1119285" cy="112682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710953" y="2122194"/>
            <a:ext cx="3032448" cy="897239"/>
            <a:chOff x="541176" y="3211907"/>
            <a:chExt cx="3032448" cy="1126828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Haripur, </a:t>
              </a:r>
              <a:r>
                <a:rPr lang="en-US" sz="2000" dirty="0" err="1"/>
                <a:t>W.Bengal</a:t>
              </a:r>
              <a:r>
                <a:rPr lang="en-US" sz="2000" dirty="0"/>
                <a:t> </a:t>
              </a:r>
            </a:p>
            <a:p>
              <a:pPr algn="ctr"/>
              <a:r>
                <a:rPr lang="en-US" sz="2000" dirty="0"/>
                <a:t>VVER, Russia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4339" y="3211907"/>
              <a:ext cx="1119285" cy="1126828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0" y="6357776"/>
            <a:ext cx="3155989" cy="500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Bigger list you can get </a:t>
            </a:r>
            <a:r>
              <a:rPr lang="en-US" dirty="0">
                <a:hlinkClick r:id="rId5"/>
              </a:rPr>
              <a:t>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Infra► Energy ► Nuclear energy</a:t>
            </a:r>
          </a:p>
        </p:txBody>
      </p:sp>
      <p:sp>
        <p:nvSpPr>
          <p:cNvPr id="2" name="Arrow: Curved Down 1"/>
          <p:cNvSpPr/>
          <p:nvPr/>
        </p:nvSpPr>
        <p:spPr>
          <a:xfrm>
            <a:off x="1617785" y="4158762"/>
            <a:ext cx="3323493" cy="1415562"/>
          </a:xfrm>
          <a:prstGeom prst="curvedDown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Nuke Material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Nuke Reactor</a:t>
            </a: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14604" y="4236097"/>
          <a:ext cx="8929396" cy="314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605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India’s nuke program: Stages of-</a:t>
            </a:r>
          </a:p>
        </p:txBody>
      </p:sp>
      <p:sp>
        <p:nvSpPr>
          <p:cNvPr id="7" name="Callout: Down Arrow 6"/>
          <p:cNvSpPr/>
          <p:nvPr/>
        </p:nvSpPr>
        <p:spPr>
          <a:xfrm>
            <a:off x="0" y="1728584"/>
            <a:ext cx="3437792" cy="1569787"/>
          </a:xfrm>
          <a:prstGeom prst="downArrow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1968: NPT, India did not sign</a:t>
            </a:r>
          </a:p>
          <a:p>
            <a:r>
              <a:rPr lang="en-US" sz="2400" dirty="0"/>
              <a:t>2008: India-USA 123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047861"/>
            <a:ext cx="4914899" cy="1810139"/>
          </a:xfrm>
          <a:prstGeom prst="rect">
            <a:avLst/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/>
              <a:t>NSG Waiver (2008)</a:t>
            </a:r>
          </a:p>
          <a:p>
            <a:r>
              <a:rPr lang="en-US" sz="2400" dirty="0"/>
              <a:t>Though you’ve not signed NPT, we’ll supply fuel &amp; tech for your civil nuke program</a:t>
            </a:r>
          </a:p>
          <a:p>
            <a:r>
              <a:rPr lang="en-US" sz="2400" dirty="0"/>
              <a:t>France, Mongolia, Kazakhstan, Canada…</a:t>
            </a:r>
          </a:p>
        </p:txBody>
      </p:sp>
      <p:sp>
        <p:nvSpPr>
          <p:cNvPr id="6" name="Arrow: Curved Up 5"/>
          <p:cNvSpPr/>
          <p:nvPr/>
        </p:nvSpPr>
        <p:spPr>
          <a:xfrm>
            <a:off x="3825551" y="4114800"/>
            <a:ext cx="4142792" cy="186612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Thorium►U-233</a:t>
            </a:r>
          </a:p>
        </p:txBody>
      </p:sp>
    </p:spTree>
    <p:extLst>
      <p:ext uri="{BB962C8B-B14F-4D97-AF65-F5344CB8AC3E}">
        <p14:creationId xmlns:p14="http://schemas.microsoft.com/office/powerpoint/2010/main" val="310875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742712-CF70-42B5-B512-7855A7CA8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256202-D32B-4AD5-8C53-152084C12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79BD43-0CE1-4274-8086-3A7872241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8726F5-8F41-4A7D-8EDA-DB08108FF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08B7B9-251A-446C-8574-E7495A755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F7D25A-3A2F-4C94-9F0C-B52B6DB7B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B0AF9F-2725-4D48-B870-78AB84F49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091636-AFA6-4F95-BD97-8815ADB81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7" grpId="0" animBg="1"/>
      <p:bldP spid="8" grpId="0" build="p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0" y="914400"/>
          <a:ext cx="9144000" cy="570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4 export control groups: Chronology</a:t>
            </a:r>
          </a:p>
        </p:txBody>
      </p:sp>
      <p:sp>
        <p:nvSpPr>
          <p:cNvPr id="7" name="Speech Bubble: Rectangle 6"/>
          <p:cNvSpPr/>
          <p:nvPr/>
        </p:nvSpPr>
        <p:spPr>
          <a:xfrm>
            <a:off x="6531429" y="3629607"/>
            <a:ext cx="2649894" cy="886409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dirty="0"/>
              <a:t>Town: Netherland</a:t>
            </a:r>
          </a:p>
          <a:p>
            <a:pPr lvl="1"/>
            <a:r>
              <a:rPr lang="en-US" dirty="0"/>
              <a:t>Conventional arms, dual-use goods/tech</a:t>
            </a:r>
          </a:p>
        </p:txBody>
      </p:sp>
      <p:sp>
        <p:nvSpPr>
          <p:cNvPr id="8" name="Speech Bubble: Rectangle 7"/>
          <p:cNvSpPr/>
          <p:nvPr/>
        </p:nvSpPr>
        <p:spPr>
          <a:xfrm>
            <a:off x="-102637" y="3629608"/>
            <a:ext cx="2649894" cy="886409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dirty="0"/>
              <a:t>Missile &amp; drones</a:t>
            </a:r>
          </a:p>
          <a:p>
            <a:pPr lvl="1"/>
            <a:r>
              <a:rPr lang="en-US" dirty="0"/>
              <a:t>500kg payload over 300km/&gt;</a:t>
            </a:r>
          </a:p>
        </p:txBody>
      </p:sp>
    </p:spTree>
    <p:extLst>
      <p:ext uri="{BB962C8B-B14F-4D97-AF65-F5344CB8AC3E}">
        <p14:creationId xmlns:p14="http://schemas.microsoft.com/office/powerpoint/2010/main" val="34146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83A5D0-8E8A-4BA9-A6E6-97A7D3294A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A83A5D0-8E8A-4BA9-A6E6-97A7D3294A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FC33FD-308C-4D30-A404-160DD46DD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F3FC33FD-308C-4D30-A404-160DD46DD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447EE1-0FEE-4C07-96EA-D514EEA37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49447EE1-0FEE-4C07-96EA-D514EEA37E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41CA95-0BDD-4B47-91E5-EA2D041567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0441CA95-0BDD-4B47-91E5-EA2D041567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D60B3D-61C4-4E77-BDC9-6670A9082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46D60B3D-61C4-4E77-BDC9-6670A9082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1B34E79-2F46-44B6-9E0D-E366D4084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71B34E79-2F46-44B6-9E0D-E366D4084F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6B9EB4-6B1B-4F86-BE72-C17F9FC11E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2A6B9EB4-6B1B-4F86-BE72-C17F9FC11E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94CFD8-49BF-405B-B023-314DD18BA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4494CFD8-49BF-405B-B023-314DD18BA8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89A881-0B32-4980-B6DF-5D6017087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4289A881-0B32-4980-B6DF-5D6017087D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FA1143-DB83-4394-B0C8-50B2EA93A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5DFA1143-DB83-4394-B0C8-50B2EA93A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A9BDB7-ADB1-48B7-A236-330239317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D7A9BDB7-ADB1-48B7-A236-330239317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ABD04F-4086-4C75-82AA-C00BC4C62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0CABD04F-4086-4C75-82AA-C00BC4C627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724689"/>
              </p:ext>
            </p:extLst>
          </p:nvPr>
        </p:nvGraphicFramePr>
        <p:xfrm>
          <a:off x="184638" y="914400"/>
          <a:ext cx="8767275" cy="5424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2016: Became member of MTCR + </a:t>
            </a:r>
            <a:r>
              <a:rPr lang="en-US" dirty="0">
                <a:hlinkClick r:id="rId8"/>
              </a:rPr>
              <a:t>SCO</a:t>
            </a:r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3508310" y="5971592"/>
            <a:ext cx="5635690" cy="886408"/>
          </a:xfrm>
          <a:prstGeom prst="wedgeRectCallout">
            <a:avLst>
              <a:gd name="adj1" fmla="val 10147"/>
              <a:gd name="adj2" fmla="val -9239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500kg payload for 300kms/&gt;</a:t>
            </a:r>
          </a:p>
          <a:p>
            <a:pPr algn="ctr"/>
            <a:r>
              <a:rPr lang="en-US" sz="2000" dirty="0"/>
              <a:t>Buy predator UAV / tech. | Sell </a:t>
            </a:r>
            <a:r>
              <a:rPr lang="en-US" sz="2000" dirty="0" err="1"/>
              <a:t>Brahmos</a:t>
            </a:r>
            <a:r>
              <a:rPr lang="en-US" sz="2000" dirty="0"/>
              <a:t> missile / tech.</a:t>
            </a:r>
          </a:p>
        </p:txBody>
      </p:sp>
    </p:spTree>
    <p:extLst>
      <p:ext uri="{BB962C8B-B14F-4D97-AF65-F5344CB8AC3E}">
        <p14:creationId xmlns:p14="http://schemas.microsoft.com/office/powerpoint/2010/main" val="145224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901203-FE3C-43E2-9DFD-24E2CBD80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8901203-FE3C-43E2-9DFD-24E2CBD804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E979FE-AFA7-452E-AE94-DB5F077AD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EE979FE-AFA7-452E-AE94-DB5F077ADB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66465B-52AE-4F33-BE56-6C567F8E8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966465B-52AE-4F33-BE56-6C567F8E81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B0450C-12FE-494E-A5A9-C916D72CE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3B0450C-12FE-494E-A5A9-C916D72CEC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2A58AA-81E1-42E4-892D-C2F4A45AE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32A58AA-81E1-42E4-892D-C2F4A45AE7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Energy infrastructure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02754917"/>
              </p:ext>
            </p:extLst>
          </p:nvPr>
        </p:nvGraphicFramePr>
        <p:xfrm>
          <a:off x="0" y="924126"/>
          <a:ext cx="9144000" cy="5838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0417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" y="765430"/>
            <a:ext cx="1908014" cy="2580214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“DESHI” (=thermal) Electricity in India</a:t>
            </a:r>
          </a:p>
        </p:txBody>
      </p:sp>
      <p:sp>
        <p:nvSpPr>
          <p:cNvPr id="7" name="Up Arrow Callout 6"/>
          <p:cNvSpPr/>
          <p:nvPr/>
        </p:nvSpPr>
        <p:spPr>
          <a:xfrm>
            <a:off x="153988" y="4352544"/>
            <a:ext cx="4134548" cy="233172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Pre independence</a:t>
            </a:r>
          </a:p>
          <a:p>
            <a:pPr algn="ctr"/>
            <a:r>
              <a:rPr lang="en-US" sz="2400" dirty="0"/>
              <a:t>Confined to urban area</a:t>
            </a:r>
          </a:p>
          <a:p>
            <a:pPr algn="ctr"/>
            <a:r>
              <a:rPr lang="en-US" sz="2400" dirty="0"/>
              <a:t>Dominated by private sector</a:t>
            </a:r>
          </a:p>
          <a:p>
            <a:pPr algn="ctr"/>
            <a:r>
              <a:rPr lang="en-US" sz="2400" dirty="0"/>
              <a:t>Just like banks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6912864" y="3097705"/>
            <a:ext cx="2039049" cy="682987"/>
          </a:xfrm>
          <a:prstGeom prst="wedgeRectCallout">
            <a:avLst>
              <a:gd name="adj1" fmla="val -17694"/>
              <a:gd name="adj2" fmla="val -755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Central Electricity Authority</a:t>
            </a:r>
          </a:p>
        </p:txBody>
      </p:sp>
      <p:sp>
        <p:nvSpPr>
          <p:cNvPr id="2" name="Arrow: Left-Right 1"/>
          <p:cNvSpPr/>
          <p:nvPr/>
        </p:nvSpPr>
        <p:spPr>
          <a:xfrm>
            <a:off x="153988" y="729762"/>
            <a:ext cx="4334607" cy="1072662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BEFORE AAZADI</a:t>
            </a:r>
          </a:p>
        </p:txBody>
      </p:sp>
      <p:sp>
        <p:nvSpPr>
          <p:cNvPr id="9" name="Arrow: Left-Right 8"/>
          <p:cNvSpPr/>
          <p:nvPr/>
        </p:nvSpPr>
        <p:spPr>
          <a:xfrm>
            <a:off x="4681661" y="729762"/>
            <a:ext cx="4334607" cy="107266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schemeClr val="bg1"/>
                </a:solidFill>
              </a:rPr>
              <a:t>AFTER AAZADI</a:t>
            </a:r>
          </a:p>
        </p:txBody>
      </p:sp>
      <p:sp>
        <p:nvSpPr>
          <p:cNvPr id="3" name="Rectangle 2"/>
          <p:cNvSpPr/>
          <p:nvPr/>
        </p:nvSpPr>
        <p:spPr>
          <a:xfrm>
            <a:off x="4681661" y="4352545"/>
            <a:ext cx="4434637" cy="23317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Polity </a:t>
            </a:r>
          </a:p>
          <a:p>
            <a:pPr marL="342900" indent="-342900">
              <a:buAutoNum type="arabicPeriod"/>
            </a:pPr>
            <a:r>
              <a:rPr lang="en-US" sz="2400" dirty="0"/>
              <a:t>State can impose tax on electricity sale. But not if used by Centre /Railways (Art. 287)</a:t>
            </a:r>
          </a:p>
          <a:p>
            <a:pPr marL="342900" indent="-342900">
              <a:buAutoNum type="arabicPeriod"/>
            </a:pPr>
            <a:r>
              <a:rPr lang="en-US" sz="2400" dirty="0"/>
              <a:t>Rural Electrification- PRI –function</a:t>
            </a:r>
          </a:p>
        </p:txBody>
      </p:sp>
    </p:spTree>
    <p:extLst>
      <p:ext uri="{BB962C8B-B14F-4D97-AF65-F5344CB8AC3E}">
        <p14:creationId xmlns:p14="http://schemas.microsoft.com/office/powerpoint/2010/main" val="418950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767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ministry organization (Yearbook)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8169" y="5579247"/>
            <a:ext cx="2523744" cy="9601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Oil/gas PSU: Page 314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COAL PSU: Page 320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645" y="2507505"/>
            <a:ext cx="1619129" cy="21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944330-577C-47B5-908E-E0BAF57BF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1944330-577C-47B5-908E-E0BAF57BF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CD97B3-3473-4BA5-A010-716E8DAB4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9CD97B3-3473-4BA5-A010-716E8DAB4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8B2FBC-ACFD-4D15-ABD1-15CC3A1FB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58B2FBC-ACFD-4D15-ABD1-15CC3A1FB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5F52A9-6160-485C-AC42-76481AC61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25F52A9-6160-485C-AC42-76481AC61B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685800"/>
          <a:ext cx="8797925" cy="5934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Electricity: Modi Schemes (Chronology)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992" y="3176894"/>
            <a:ext cx="1223963" cy="1129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5971" y="4898658"/>
            <a:ext cx="1223963" cy="11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BED8DF-9BF6-40BE-AA15-D3257D48A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ABED8DF-9BF6-40BE-AA15-D3257D48A6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0C3839-8F9E-43F1-8248-C26AB2C06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B0C3839-8F9E-43F1-8248-C26AB2C06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17663D-1756-4571-A7CD-21F83A775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BE17663D-1756-4571-A7CD-21F83A775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45AA0D-02C7-4997-97FD-FA88FAFDD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AC45AA0D-02C7-4997-97FD-FA88FAFDD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315A48-135F-4DA2-83E2-4C89C361D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1B315A48-135F-4DA2-83E2-4C89C361D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0EC89B-1609-49EC-A742-559DA38AFE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20EC89B-1609-49EC-A742-559DA38AFE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2E9B8E-AB6D-4600-9A6D-895F822A8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522E9B8E-AB6D-4600-9A6D-895F822A8C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E816F9-CDA4-410B-B696-128AEA012B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BE816F9-CDA4-410B-B696-128AEA012B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795524"/>
          <a:ext cx="8797925" cy="543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</a:t>
            </a:r>
            <a:r>
              <a:rPr lang="en-US" dirty="0" err="1"/>
              <a:t>Ministry►LED</a:t>
            </a:r>
            <a:r>
              <a:rPr lang="en-US" dirty="0"/>
              <a:t>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0577" y="3118380"/>
            <a:ext cx="3810509" cy="14385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95523"/>
            <a:ext cx="5257800" cy="471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EESL is JV between NTPC Limited, PFC, REC and POWERGRID </a:t>
            </a:r>
          </a:p>
        </p:txBody>
      </p:sp>
    </p:spTree>
    <p:extLst>
      <p:ext uri="{BB962C8B-B14F-4D97-AF65-F5344CB8AC3E}">
        <p14:creationId xmlns:p14="http://schemas.microsoft.com/office/powerpoint/2010/main" val="400962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F98C0A-2515-45DA-B75B-FAF884160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CF98C0A-2515-45DA-B75B-FAF884160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64BFEB-C3C5-4587-A61C-9C512A973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E64BFEB-C3C5-4587-A61C-9C512A973C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92D854-2AD6-4A6D-BA62-3289FB5AA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D192D854-2AD6-4A6D-BA62-3289FB5AA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B7C04E-1C5C-47E5-BA14-CCC7C612E4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D6B7C04E-1C5C-47E5-BA14-CCC7C612E4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47988D-6AF4-43FA-9921-775EA2F0AB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A47988D-6AF4-43FA-9921-775EA2F0AB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B74AF-C80A-41A7-B278-DD43C5285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883B74AF-C80A-41A7-B278-DD43C5285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E66936-13A5-43F6-8049-BF992CCA5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CFE66936-13A5-43F6-8049-BF992CCA5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C3B15A-CDD3-49A8-B19D-49858D64E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06C3B15A-CDD3-49A8-B19D-49858D64E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54F09C-4316-4E49-90D9-D7E197AB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B254F09C-4316-4E49-90D9-D7E197ABA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5EA304-2917-441A-A19B-67D86EFF1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CE5EA304-2917-441A-A19B-67D86EFF16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98D551-096C-4AE0-A7CA-83066EC44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F298D551-096C-4AE0-A7CA-83066EC44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4BA28E-4E35-4F02-9C75-AC92FDE87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EC4BA28E-4E35-4F02-9C75-AC92FDE870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5E2DCF-4FFB-4407-AD89-3A92D4875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055E2DCF-4FFB-4407-AD89-3A92D4875C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6704D2-0B0E-4C26-AEAA-AC46D63C0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F26704D2-0B0E-4C26-AEAA-AC46D63C0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1D70F7-D0E6-4D8D-81A0-6A249BC4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471D70F7-D0E6-4D8D-81A0-6A249BC4CC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Energy infrastructure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44204529"/>
              </p:ext>
            </p:extLst>
          </p:nvPr>
        </p:nvGraphicFramePr>
        <p:xfrm>
          <a:off x="0" y="924126"/>
          <a:ext cx="9144000" cy="5838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369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089520"/>
              </p:ext>
            </p:extLst>
          </p:nvPr>
        </p:nvGraphicFramePr>
        <p:xfrm>
          <a:off x="173037" y="1087016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Bulb theory (!)</a:t>
            </a:r>
          </a:p>
        </p:txBody>
      </p:sp>
      <p:sp>
        <p:nvSpPr>
          <p:cNvPr id="6" name="Speech Bubble: Rectangle 5"/>
          <p:cNvSpPr/>
          <p:nvPr/>
        </p:nvSpPr>
        <p:spPr>
          <a:xfrm>
            <a:off x="6382138" y="167054"/>
            <a:ext cx="2588823" cy="840652"/>
          </a:xfrm>
          <a:prstGeom prst="wedgeRectCallout">
            <a:avLst>
              <a:gd name="adj1" fmla="val -37475"/>
              <a:gd name="adj2" fmla="val 708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Heating produces light, sun also doing same</a:t>
            </a:r>
          </a:p>
        </p:txBody>
      </p:sp>
      <p:sp>
        <p:nvSpPr>
          <p:cNvPr id="7" name="Speech Bubble: Rectangle 6"/>
          <p:cNvSpPr/>
          <p:nvPr/>
        </p:nvSpPr>
        <p:spPr>
          <a:xfrm>
            <a:off x="5099536" y="2488223"/>
            <a:ext cx="3138855" cy="426696"/>
          </a:xfrm>
          <a:prstGeom prst="wedgeRectCallout">
            <a:avLst>
              <a:gd name="adj1" fmla="val -51085"/>
              <a:gd name="adj2" fmla="val 8006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Atom excited by photons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7637" y="6217476"/>
            <a:ext cx="7156939" cy="5244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Halogens: 				Fluorine,  chlorine,  bromine,  iodine  and  astatine </a:t>
            </a:r>
          </a:p>
          <a:p>
            <a:r>
              <a:rPr lang="en-US" dirty="0"/>
              <a:t>Noble/Inert gas: 		helium, neon, argon, krypton, xenon and radon. </a:t>
            </a:r>
          </a:p>
        </p:txBody>
      </p:sp>
    </p:spTree>
    <p:extLst>
      <p:ext uri="{BB962C8B-B14F-4D97-AF65-F5344CB8AC3E}">
        <p14:creationId xmlns:p14="http://schemas.microsoft.com/office/powerpoint/2010/main" val="215853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997944-D56D-491C-8A15-A5F650754C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2997944-D56D-491C-8A15-A5F650754C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F24D29-AF42-4B5A-89AC-FBD6802B4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9F24D29-AF42-4B5A-89AC-FBD6802B4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05A5F0-6E0F-4CB8-844A-E122D09200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405A5F0-6E0F-4CB8-844A-E122D09200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A74886-D7F0-4E90-ABC3-ADA0B0C59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EA74886-D7F0-4E90-ABC3-ADA0B0C59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5B46F4-FE1A-46C0-9AC0-96624407F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35B46F4-FE1A-46C0-9AC0-96624407F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6467FC-D83E-43E8-AD55-FF3C09385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D86467FC-D83E-43E8-AD55-FF3C093852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6419461" cy="21416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LED: Light emitting diodes</a:t>
            </a:r>
          </a:p>
        </p:txBody>
      </p:sp>
      <p:sp>
        <p:nvSpPr>
          <p:cNvPr id="6" name="Speech Bubble: Rectangle 5"/>
          <p:cNvSpPr/>
          <p:nvPr/>
        </p:nvSpPr>
        <p:spPr>
          <a:xfrm>
            <a:off x="6419461" y="1017037"/>
            <a:ext cx="2583862" cy="1409640"/>
          </a:xfrm>
          <a:prstGeom prst="wedgeRectCallout">
            <a:avLst>
              <a:gd name="adj1" fmla="val -34862"/>
              <a:gd name="adj2" fmla="val -827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Anode(+) &amp; Cathode(-)</a:t>
            </a:r>
          </a:p>
          <a:p>
            <a:pPr algn="ctr"/>
            <a:r>
              <a:rPr lang="en-US" sz="2000" u="sng" dirty="0"/>
              <a:t>Electro-</a:t>
            </a:r>
            <a:r>
              <a:rPr lang="en-US" sz="2000" u="sng" dirty="0" err="1"/>
              <a:t>luminescene</a:t>
            </a:r>
            <a:endParaRPr lang="en-US" sz="2000" u="sng" dirty="0"/>
          </a:p>
          <a:p>
            <a:pPr algn="ctr"/>
            <a:r>
              <a:rPr lang="en-US" sz="2000" dirty="0"/>
              <a:t>Color depends on semiconductor used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287" y="2937128"/>
            <a:ext cx="4038950" cy="22176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287" y="5154740"/>
            <a:ext cx="1776049" cy="1703260"/>
          </a:xfrm>
          <a:prstGeom prst="rect">
            <a:avLst/>
          </a:prstGeom>
        </p:spPr>
      </p:pic>
      <p:sp>
        <p:nvSpPr>
          <p:cNvPr id="10" name="Speech Bubble: Rectangle 9"/>
          <p:cNvSpPr/>
          <p:nvPr/>
        </p:nvSpPr>
        <p:spPr>
          <a:xfrm>
            <a:off x="1899138" y="3444109"/>
            <a:ext cx="2136351" cy="1203649"/>
          </a:xfrm>
          <a:prstGeom prst="wedgeRectCallout">
            <a:avLst>
              <a:gd name="adj1" fmla="val 69562"/>
              <a:gd name="adj2" fmla="val -35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~22 years back they invented blue LED</a:t>
            </a:r>
          </a:p>
          <a:p>
            <a:pPr algn="ctr"/>
            <a:r>
              <a:rPr lang="en-US" dirty="0"/>
              <a:t>RGB=WHITE led</a:t>
            </a:r>
          </a:p>
        </p:txBody>
      </p:sp>
    </p:spTree>
    <p:extLst>
      <p:ext uri="{BB962C8B-B14F-4D97-AF65-F5344CB8AC3E}">
        <p14:creationId xmlns:p14="http://schemas.microsoft.com/office/powerpoint/2010/main" val="27640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685800"/>
          <a:ext cx="8797925" cy="5934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Electricity: Modi Schemes (Chronological)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5971" y="4898658"/>
            <a:ext cx="1223963" cy="11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BED8DF-9BF6-40BE-AA15-D3257D48A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ABED8DF-9BF6-40BE-AA15-D3257D48A6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0C3839-8F9E-43F1-8248-C26AB2C06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B0C3839-8F9E-43F1-8248-C26AB2C06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17663D-1756-4571-A7CD-21F83A775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BE17663D-1756-4571-A7CD-21F83A775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45AA0D-02C7-4997-97FD-FA88FAFDD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AC45AA0D-02C7-4997-97FD-FA88FAFDD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315A48-135F-4DA2-83E2-4C89C361D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1B315A48-135F-4DA2-83E2-4C89C361D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0EC89B-1609-49EC-A742-559DA38AFE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20EC89B-1609-49EC-A742-559DA38AFE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2E9B8E-AB6D-4600-9A6D-895F822A8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522E9B8E-AB6D-4600-9A6D-895F822A8C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E816F9-CDA4-410B-B696-128AEA012B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BE816F9-CDA4-410B-B696-128AEA012B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DISCOM Debt: </a:t>
            </a:r>
            <a:r>
              <a:rPr lang="en-US" dirty="0" err="1"/>
              <a:t>Avg</a:t>
            </a:r>
            <a:r>
              <a:rPr lang="en-US" dirty="0"/>
              <a:t> cost of supply &gt; Avg. Tariff</a:t>
            </a:r>
          </a:p>
        </p:txBody>
      </p:sp>
      <p:sp>
        <p:nvSpPr>
          <p:cNvPr id="5" name="Callout: Down Arrow 4"/>
          <p:cNvSpPr/>
          <p:nvPr/>
        </p:nvSpPr>
        <p:spPr>
          <a:xfrm>
            <a:off x="226364" y="2534801"/>
            <a:ext cx="1655063" cy="490005"/>
          </a:xfrm>
          <a:prstGeom prst="down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Power plant</a:t>
            </a:r>
          </a:p>
        </p:txBody>
      </p:sp>
      <p:sp>
        <p:nvSpPr>
          <p:cNvPr id="6" name="Callout: Down Arrow 5"/>
          <p:cNvSpPr/>
          <p:nvPr/>
        </p:nvSpPr>
        <p:spPr>
          <a:xfrm>
            <a:off x="1975167" y="2536109"/>
            <a:ext cx="2261670" cy="490005"/>
          </a:xfrm>
          <a:prstGeom prst="down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Power Exchange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42417" y="5902860"/>
            <a:ext cx="2345976" cy="438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DISCOM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183" y="4477074"/>
            <a:ext cx="2128817" cy="1420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999" y="4477074"/>
            <a:ext cx="2021184" cy="15043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94000" y="5897880"/>
            <a:ext cx="4150000" cy="4434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Customers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417" y="3902878"/>
            <a:ext cx="2313871" cy="1921824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226364" y="3024806"/>
            <a:ext cx="4026525" cy="587938"/>
          </a:xfrm>
          <a:prstGeom prst="horizont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Avg</a:t>
            </a:r>
            <a:r>
              <a:rPr lang="en-US" sz="3200" dirty="0"/>
              <a:t> cost of supply (high)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576076" y="5081954"/>
            <a:ext cx="2430240" cy="669571"/>
          </a:xfrm>
          <a:prstGeom prst="homePlate">
            <a:avLst>
              <a:gd name="adj" fmla="val 1784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Avg</a:t>
            </a:r>
            <a:r>
              <a:rPr lang="en-US" sz="2800" dirty="0"/>
              <a:t> Tariff (low)</a:t>
            </a:r>
          </a:p>
        </p:txBody>
      </p:sp>
      <p:sp>
        <p:nvSpPr>
          <p:cNvPr id="2" name="Rectangle 1"/>
          <p:cNvSpPr/>
          <p:nvPr/>
        </p:nvSpPr>
        <p:spPr>
          <a:xfrm>
            <a:off x="4624753" y="1043497"/>
            <a:ext cx="4519247" cy="34335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State electricity regulation board decide tariff under Electricity Act 2003</a:t>
            </a:r>
          </a:p>
          <a:p>
            <a:pPr algn="ctr"/>
            <a:r>
              <a:rPr lang="en-US" sz="2400" u="sng" dirty="0"/>
              <a:t>Sample unit price</a:t>
            </a:r>
          </a:p>
          <a:p>
            <a:pPr marL="342900" indent="-342900">
              <a:buAutoNum type="arabicPeriod"/>
            </a:pPr>
            <a:r>
              <a:rPr lang="en-US" sz="2400" dirty="0"/>
              <a:t>Dryland farmer: Rs.0 </a:t>
            </a:r>
          </a:p>
          <a:p>
            <a:pPr marL="342900" indent="-342900">
              <a:buAutoNum type="arabicPeriod"/>
            </a:pPr>
            <a:r>
              <a:rPr lang="en-US" sz="2400" dirty="0"/>
              <a:t>Wetland farmer: Rs.0.50 Paisa</a:t>
            </a:r>
          </a:p>
          <a:p>
            <a:pPr marL="342900" indent="-342900">
              <a:buFontTx/>
              <a:buAutoNum type="arabicPeriod"/>
            </a:pPr>
            <a:r>
              <a:rPr lang="en-US" sz="2400" dirty="0"/>
              <a:t>Cottage industry: Rs. 3.75</a:t>
            </a:r>
          </a:p>
          <a:p>
            <a:pPr marL="342900" indent="-342900">
              <a:buAutoNum type="arabicPeriod"/>
            </a:pPr>
            <a:r>
              <a:rPr lang="en-US" sz="2400" dirty="0" err="1"/>
              <a:t>Pisciculture</a:t>
            </a:r>
            <a:r>
              <a:rPr lang="en-US" sz="2400" dirty="0"/>
              <a:t>: Rs.4.6</a:t>
            </a:r>
          </a:p>
          <a:p>
            <a:pPr marL="342900" indent="-342900">
              <a:buAutoNum type="arabicPeriod"/>
            </a:pPr>
            <a:r>
              <a:rPr lang="en-US" sz="2400" dirty="0"/>
              <a:t>…..</a:t>
            </a:r>
          </a:p>
          <a:p>
            <a:pPr marL="342900" indent="-342900">
              <a:buAutoNum type="arabicPeriod"/>
            </a:pPr>
            <a:r>
              <a:rPr lang="en-US" sz="2400" dirty="0"/>
              <a:t>Commercial: Rs.5 to 9 </a:t>
            </a:r>
          </a:p>
        </p:txBody>
      </p:sp>
      <p:sp>
        <p:nvSpPr>
          <p:cNvPr id="9" name="Arrow: Left-Right 8"/>
          <p:cNvSpPr/>
          <p:nvPr/>
        </p:nvSpPr>
        <p:spPr>
          <a:xfrm rot="3805788">
            <a:off x="2458737" y="3860518"/>
            <a:ext cx="1919256" cy="1081453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DEBT</a:t>
            </a:r>
          </a:p>
        </p:txBody>
      </p:sp>
      <p:sp>
        <p:nvSpPr>
          <p:cNvPr id="3" name="Speech Bubble: Rectangle 2"/>
          <p:cNvSpPr/>
          <p:nvPr/>
        </p:nvSpPr>
        <p:spPr>
          <a:xfrm>
            <a:off x="226364" y="946858"/>
            <a:ext cx="4010473" cy="1436607"/>
          </a:xfrm>
          <a:prstGeom prst="wedgeRectCallout">
            <a:avLst>
              <a:gd name="adj1" fmla="val 62836"/>
              <a:gd name="adj2" fmla="val 1003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/>
              <a:t>Complex list </a:t>
            </a:r>
          </a:p>
          <a:p>
            <a:r>
              <a:rPr lang="en-US" dirty="0"/>
              <a:t>high cost of processing info.</a:t>
            </a:r>
          </a:p>
          <a:p>
            <a:r>
              <a:rPr lang="en-US" dirty="0"/>
              <a:t>Customer doesn’t respond to tariff change quickly = “Salience”.</a:t>
            </a:r>
          </a:p>
          <a:p>
            <a:r>
              <a:rPr lang="en-US" dirty="0"/>
              <a:t>Survey: keep only 2-3 categories.</a:t>
            </a:r>
          </a:p>
        </p:txBody>
      </p:sp>
    </p:spTree>
    <p:extLst>
      <p:ext uri="{BB962C8B-B14F-4D97-AF65-F5344CB8AC3E}">
        <p14:creationId xmlns:p14="http://schemas.microsoft.com/office/powerpoint/2010/main" val="28002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" grpId="0" build="p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Access policy?</a:t>
            </a:r>
          </a:p>
        </p:txBody>
      </p:sp>
      <p:sp>
        <p:nvSpPr>
          <p:cNvPr id="5" name="Callout: Down Arrow 4"/>
          <p:cNvSpPr/>
          <p:nvPr/>
        </p:nvSpPr>
        <p:spPr>
          <a:xfrm>
            <a:off x="226364" y="2534801"/>
            <a:ext cx="1655063" cy="490005"/>
          </a:xfrm>
          <a:prstGeom prst="down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Power plant</a:t>
            </a:r>
          </a:p>
        </p:txBody>
      </p:sp>
      <p:sp>
        <p:nvSpPr>
          <p:cNvPr id="6" name="Callout: Down Arrow 5"/>
          <p:cNvSpPr/>
          <p:nvPr/>
        </p:nvSpPr>
        <p:spPr>
          <a:xfrm>
            <a:off x="1975167" y="2536109"/>
            <a:ext cx="2261670" cy="490005"/>
          </a:xfrm>
          <a:prstGeom prst="down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Power Exchange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42417" y="5902860"/>
            <a:ext cx="2345976" cy="438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DISCOM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999" y="4477074"/>
            <a:ext cx="2021184" cy="1504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417" y="3902878"/>
            <a:ext cx="2313871" cy="1921824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226364" y="3024806"/>
            <a:ext cx="4026525" cy="587938"/>
          </a:xfrm>
          <a:prstGeom prst="horizont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Avg</a:t>
            </a:r>
            <a:r>
              <a:rPr lang="en-US" sz="3200" dirty="0"/>
              <a:t> cost of supply (high)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576076" y="5081954"/>
            <a:ext cx="2430240" cy="669571"/>
          </a:xfrm>
          <a:prstGeom prst="homePlate">
            <a:avLst>
              <a:gd name="adj" fmla="val 1784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Avg</a:t>
            </a:r>
            <a:r>
              <a:rPr lang="en-US" sz="2800" dirty="0"/>
              <a:t> Tariff (low)</a:t>
            </a:r>
          </a:p>
        </p:txBody>
      </p:sp>
      <p:sp>
        <p:nvSpPr>
          <p:cNvPr id="9" name="Arrow: Left-Right 8"/>
          <p:cNvSpPr/>
          <p:nvPr/>
        </p:nvSpPr>
        <p:spPr>
          <a:xfrm rot="3805788">
            <a:off x="2458737" y="3860518"/>
            <a:ext cx="1919256" cy="1081453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DEBT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999" y="4477074"/>
            <a:ext cx="2021184" cy="1504351"/>
          </a:xfrm>
          <a:prstGeom prst="rect">
            <a:avLst/>
          </a:prstGeom>
        </p:spPr>
      </p:pic>
      <p:sp>
        <p:nvSpPr>
          <p:cNvPr id="17" name="Left Arrow 1"/>
          <p:cNvSpPr/>
          <p:nvPr/>
        </p:nvSpPr>
        <p:spPr>
          <a:xfrm rot="2155053">
            <a:off x="3969865" y="2826153"/>
            <a:ext cx="2940526" cy="1145201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 with 1MW+ load can directly buy</a:t>
            </a:r>
          </a:p>
        </p:txBody>
      </p:sp>
      <p:sp>
        <p:nvSpPr>
          <p:cNvPr id="18" name="Rectangular Callout 2"/>
          <p:cNvSpPr/>
          <p:nvPr/>
        </p:nvSpPr>
        <p:spPr>
          <a:xfrm>
            <a:off x="6906553" y="2962655"/>
            <a:ext cx="2267712" cy="1430873"/>
          </a:xfrm>
          <a:prstGeom prst="wedgeRectCallout">
            <a:avLst>
              <a:gd name="adj1" fmla="val -68134"/>
              <a:gd name="adj2" fmla="val 4959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Single National market, price discovery through daily supply-demand. Congestion solved.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425" y="829893"/>
            <a:ext cx="2151968" cy="2098392"/>
          </a:xfrm>
          <a:prstGeom prst="rect">
            <a:avLst/>
          </a:prstGeom>
        </p:spPr>
      </p:pic>
      <p:sp>
        <p:nvSpPr>
          <p:cNvPr id="20" name="Rectangular Callout 2"/>
          <p:cNvSpPr/>
          <p:nvPr/>
        </p:nvSpPr>
        <p:spPr>
          <a:xfrm>
            <a:off x="3357584" y="1217793"/>
            <a:ext cx="3657599" cy="824336"/>
          </a:xfrm>
          <a:prstGeom prst="wedgeRectCallout">
            <a:avLst>
              <a:gd name="adj1" fmla="val 59921"/>
              <a:gd name="adj2" fmla="val 54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But  if bought from Power-exchange, states demand addl. Surcharge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994000" y="5897880"/>
            <a:ext cx="4150000" cy="4434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5908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983" y="5820443"/>
            <a:ext cx="848906" cy="11564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Ujwal</a:t>
            </a:r>
            <a:r>
              <a:rPr lang="en-US" dirty="0"/>
              <a:t> DISCOM Assurance Yojana (UDAY)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130" y="4367331"/>
            <a:ext cx="2313871" cy="1921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579" y="4279047"/>
            <a:ext cx="2151968" cy="2098392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1436077" y="244328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ectangle 9"/>
          <p:cNvSpPr/>
          <p:nvPr/>
        </p:nvSpPr>
        <p:spPr>
          <a:xfrm>
            <a:off x="141130" y="6289155"/>
            <a:ext cx="2215208" cy="43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Debt on 30/09/15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2318205" y="4788954"/>
            <a:ext cx="4607170" cy="8334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States to takeover debt (optional)</a:t>
            </a:r>
          </a:p>
        </p:txBody>
      </p:sp>
      <p:sp>
        <p:nvSpPr>
          <p:cNvPr id="12" name="Arrow: Left 11"/>
          <p:cNvSpPr/>
          <p:nvPr/>
        </p:nvSpPr>
        <p:spPr>
          <a:xfrm rot="20173959">
            <a:off x="4990546" y="5810611"/>
            <a:ext cx="2246458" cy="589085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Issue Non-SLR bonds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839" y="793590"/>
            <a:ext cx="2728161" cy="2462359"/>
          </a:xfrm>
          <a:prstGeom prst="rect">
            <a:avLst/>
          </a:prstGeom>
        </p:spPr>
      </p:pic>
      <p:sp>
        <p:nvSpPr>
          <p:cNvPr id="15" name="Speech Bubble: Rectangle 14"/>
          <p:cNvSpPr/>
          <p:nvPr/>
        </p:nvSpPr>
        <p:spPr>
          <a:xfrm>
            <a:off x="597877" y="1006275"/>
            <a:ext cx="5556739" cy="1159666"/>
          </a:xfrm>
          <a:prstGeom prst="wedgeRectCallout">
            <a:avLst>
              <a:gd name="adj1" fmla="val 64881"/>
              <a:gd name="adj2" fmla="val -1372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UDAY is optional but If a state implements, it’ll get addl. /priority Funding in DD Gram Jyoti, IPDs, and other schemes.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1792" y="2443285"/>
            <a:ext cx="5081954" cy="9945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COOPERATIVE FEDERALISM</a:t>
            </a:r>
          </a:p>
        </p:txBody>
      </p:sp>
    </p:spTree>
    <p:extLst>
      <p:ext uri="{BB962C8B-B14F-4D97-AF65-F5344CB8AC3E}">
        <p14:creationId xmlns:p14="http://schemas.microsoft.com/office/powerpoint/2010/main" val="317603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0AC8888-3D8C-4824-A2D3-D5D00C756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70AC8888-3D8C-4824-A2D3-D5D00C756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70AC8888-3D8C-4824-A2D3-D5D00C756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E14182B-0941-47D0-B56E-ACF0A6A25B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7E14182B-0941-47D0-B56E-ACF0A6A25B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7E14182B-0941-47D0-B56E-ACF0A6A25B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1B812B8-05E7-4B07-ACC7-5AE3B144C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graphicEl>
                                              <a:dgm id="{31B812B8-05E7-4B07-ACC7-5AE3B144C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graphicEl>
                                              <a:dgm id="{31B812B8-05E7-4B07-ACC7-5AE3B144C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5E6A18-B2DD-4948-9768-1E8D8E28C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graphicEl>
                                              <a:dgm id="{105E6A18-B2DD-4948-9768-1E8D8E28C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graphicEl>
                                              <a:dgm id="{105E6A18-B2DD-4948-9768-1E8D8E28C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99FF96D-382F-4136-BE39-F8245AC71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graphicEl>
                                              <a:dgm id="{999FF96D-382F-4136-BE39-F8245AC71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graphicEl>
                                              <a:dgm id="{999FF96D-382F-4136-BE39-F8245AC71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P spid="12" grpId="0" animBg="1"/>
      <p:bldP spid="15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Energy infrastructure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74038420"/>
              </p:ext>
            </p:extLst>
          </p:nvPr>
        </p:nvGraphicFramePr>
        <p:xfrm>
          <a:off x="0" y="924126"/>
          <a:ext cx="9144000" cy="5838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465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scene in India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331" y="4211515"/>
            <a:ext cx="3535669" cy="19658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08331" y="6177327"/>
            <a:ext cx="3535669" cy="680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47% firms use diesel generators (72GW)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7647" y="1379827"/>
            <a:ext cx="3265714" cy="757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Actual production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7647" y="2773198"/>
            <a:ext cx="3265714" cy="75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Max. Capacity</a:t>
            </a:r>
          </a:p>
        </p:txBody>
      </p:sp>
      <p:sp>
        <p:nvSpPr>
          <p:cNvPr id="7" name="Division 5"/>
          <p:cNvSpPr/>
          <p:nvPr/>
        </p:nvSpPr>
        <p:spPr>
          <a:xfrm>
            <a:off x="4949567" y="2082711"/>
            <a:ext cx="3021874" cy="700302"/>
          </a:xfrm>
          <a:prstGeom prst="mathDivide">
            <a:avLst>
              <a:gd name="adj1" fmla="val 23520"/>
              <a:gd name="adj2" fmla="val 2930"/>
              <a:gd name="adj3" fmla="val 1176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6"/>
          <p:cNvSpPr/>
          <p:nvPr/>
        </p:nvSpPr>
        <p:spPr>
          <a:xfrm>
            <a:off x="3408149" y="2014031"/>
            <a:ext cx="1280160" cy="8591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7085" y="1928279"/>
            <a:ext cx="2831123" cy="1030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Plant load factor (~60%)</a:t>
            </a:r>
          </a:p>
        </p:txBody>
      </p:sp>
      <p:sp>
        <p:nvSpPr>
          <p:cNvPr id="10" name="Speech Bubble: Rectangle 9"/>
          <p:cNvSpPr/>
          <p:nvPr/>
        </p:nvSpPr>
        <p:spPr>
          <a:xfrm>
            <a:off x="659423" y="744101"/>
            <a:ext cx="8423031" cy="495614"/>
          </a:xfrm>
          <a:prstGeom prst="wedgeRectCallout">
            <a:avLst>
              <a:gd name="adj1" fmla="val -1100"/>
              <a:gd name="adj2" fmla="val 1002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Supply side: coal; demand side: </a:t>
            </a:r>
            <a:r>
              <a:rPr lang="en-US" sz="2800" dirty="0" err="1"/>
              <a:t>Discom</a:t>
            </a:r>
            <a:r>
              <a:rPr lang="en-US" sz="2800" dirty="0"/>
              <a:t> debt problem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1541" y="6177327"/>
            <a:ext cx="2506782" cy="680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 Cr. House without electricity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41" y="4214675"/>
            <a:ext cx="2446774" cy="1962652"/>
          </a:xfrm>
          <a:prstGeom prst="rect">
            <a:avLst/>
          </a:prstGeom>
        </p:spPr>
      </p:pic>
      <p:sp>
        <p:nvSpPr>
          <p:cNvPr id="14" name="Arrow: Bent-Up 13"/>
          <p:cNvSpPr/>
          <p:nvPr/>
        </p:nvSpPr>
        <p:spPr>
          <a:xfrm rot="5400000">
            <a:off x="410809" y="3651649"/>
            <a:ext cx="3323492" cy="1937972"/>
          </a:xfrm>
          <a:prstGeom prst="bent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9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112" y="1115450"/>
            <a:ext cx="2798292" cy="3136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223" y="1115450"/>
            <a:ext cx="3092881" cy="31366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74223" y="4252139"/>
            <a:ext cx="3092881" cy="6891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Rich Household</a:t>
            </a:r>
          </a:p>
        </p:txBody>
      </p:sp>
      <p:sp>
        <p:nvSpPr>
          <p:cNvPr id="7" name="Rectangle 6"/>
          <p:cNvSpPr/>
          <p:nvPr/>
        </p:nvSpPr>
        <p:spPr>
          <a:xfrm>
            <a:off x="1455112" y="4252139"/>
            <a:ext cx="2798292" cy="6891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Poor Household</a:t>
            </a:r>
          </a:p>
        </p:txBody>
      </p:sp>
      <p:sp>
        <p:nvSpPr>
          <p:cNvPr id="10" name="Arrow: Notched Right 9"/>
          <p:cNvSpPr/>
          <p:nvPr/>
        </p:nvSpPr>
        <p:spPr>
          <a:xfrm rot="21203944">
            <a:off x="2321169" y="740496"/>
            <a:ext cx="4035669" cy="1046285"/>
          </a:xfrm>
          <a:prstGeom prst="notchedRightArrow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Progressive electricity Tariff</a:t>
            </a:r>
          </a:p>
        </p:txBody>
      </p:sp>
      <p:sp>
        <p:nvSpPr>
          <p:cNvPr id="11" name="Arrow: Left 10"/>
          <p:cNvSpPr/>
          <p:nvPr/>
        </p:nvSpPr>
        <p:spPr>
          <a:xfrm rot="21028210">
            <a:off x="2592329" y="3488201"/>
            <a:ext cx="3493346" cy="888023"/>
          </a:xfrm>
          <a:prstGeom prst="leftArrow">
            <a:avLst/>
          </a:prstGeom>
          <a:solidFill>
            <a:schemeClr val="accent5">
              <a:alpha val="50000"/>
            </a:schemeClr>
          </a:solidFill>
          <a:ln w="28575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Cross Subsidization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0538"/>
            <a:ext cx="2611315" cy="1907462"/>
          </a:xfrm>
          <a:prstGeom prst="rect">
            <a:avLst/>
          </a:prstGeom>
        </p:spPr>
      </p:pic>
      <p:sp>
        <p:nvSpPr>
          <p:cNvPr id="13" name="Speech Bubble: Rectangle 12"/>
          <p:cNvSpPr/>
          <p:nvPr/>
        </p:nvSpPr>
        <p:spPr>
          <a:xfrm>
            <a:off x="2615708" y="4950539"/>
            <a:ext cx="6422784" cy="1907462"/>
          </a:xfrm>
          <a:prstGeom prst="wedgeRectCallout">
            <a:avLst>
              <a:gd name="adj1" fmla="val -61216"/>
              <a:gd name="adj2" fmla="val -2149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Rail Freight to passenger cross subsidization = 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here not bad (bcoz households </a:t>
            </a:r>
            <a:r>
              <a:rPr lang="en-US" sz="2400" strike="sngStrike" dirty="0"/>
              <a:t>not firms</a:t>
            </a:r>
            <a:r>
              <a:rPr lang="en-US" sz="2400" dirty="0"/>
              <a:t>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Tried, Tested and Successful in Bangladesh, Sri Lanka, South Korea, Vietnam and Brazil.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Est. 14k+ crores will be saved in subsidies.</a:t>
            </a:r>
          </a:p>
        </p:txBody>
      </p:sp>
    </p:spTree>
    <p:extLst>
      <p:ext uri="{BB962C8B-B14F-4D97-AF65-F5344CB8AC3E}">
        <p14:creationId xmlns:p14="http://schemas.microsoft.com/office/powerpoint/2010/main" val="19052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survey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Economic Survey 2015-16 recommends which of the following reforms in Power sector?</a:t>
            </a:r>
          </a:p>
          <a:p>
            <a:pPr marL="557213" indent="-557213" fontAlgn="ctr">
              <a:buFont typeface="+mj-lt"/>
              <a:buAutoNum type="alphaUcPeriod"/>
            </a:pPr>
            <a:r>
              <a:rPr lang="en-US" dirty="0"/>
              <a:t>Progressivity of electricity tariffs in the domestic category </a:t>
            </a:r>
          </a:p>
          <a:p>
            <a:pPr marL="557213" indent="-557213" fontAlgn="ctr">
              <a:buFont typeface="+mj-lt"/>
              <a:buAutoNum type="alphaUcPeriod"/>
            </a:pPr>
            <a:r>
              <a:rPr lang="en-US" dirty="0"/>
              <a:t>Cross subsidization of electricity tariffs from industrial to domestic category.</a:t>
            </a:r>
          </a:p>
          <a:p>
            <a:pPr marL="557213" indent="-557213" fontAlgn="ctr">
              <a:buFont typeface="+mj-lt"/>
              <a:buAutoNum type="alphaUcPeriod"/>
            </a:pPr>
            <a:r>
              <a:rPr lang="en-US" dirty="0"/>
              <a:t>Both A and B</a:t>
            </a:r>
          </a:p>
          <a:p>
            <a:pPr marL="557213" indent="-557213" fontAlgn="ctr">
              <a:buFont typeface="+mj-lt"/>
              <a:buAutoNum type="alphaUcPeriod"/>
            </a:pPr>
            <a:r>
              <a:rPr lang="en-US" dirty="0"/>
              <a:t>Neither A nor B</a:t>
            </a:r>
          </a:p>
        </p:txBody>
      </p:sp>
    </p:spTree>
    <p:extLst>
      <p:ext uri="{BB962C8B-B14F-4D97-AF65-F5344CB8AC3E}">
        <p14:creationId xmlns:p14="http://schemas.microsoft.com/office/powerpoint/2010/main" val="192614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Self Study: Geography by Rajtanil► </a:t>
            </a:r>
            <a:r>
              <a:rPr lang="en-US" sz="3200" dirty="0">
                <a:hlinkClick r:id="rId4"/>
              </a:rPr>
              <a:t>Mineral, Energy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7896"/>
            <a:ext cx="5710997" cy="3954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4673"/>
            <a:ext cx="5710997" cy="18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796925"/>
            <a:ext cx="2317750" cy="169302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Higher tariff = make in India hurt.</a:t>
            </a:r>
          </a:p>
          <a:p>
            <a:pPr fontAlgn="ctr"/>
            <a:r>
              <a:rPr lang="en-US" dirty="0"/>
              <a:t>simple, transparent: (less End-use charges), Progressive rate-setting.</a:t>
            </a:r>
          </a:p>
          <a:p>
            <a:pPr fontAlgn="ctr"/>
            <a:r>
              <a:rPr lang="en-US" dirty="0"/>
              <a:t>quality-adjusted (disruption, voltage fluctuation, outages)</a:t>
            </a:r>
          </a:p>
          <a:p>
            <a:pPr fontAlgn="ctr"/>
            <a:r>
              <a:rPr lang="en-US" dirty="0"/>
              <a:t>One market for power sector, Cheap electricity for industry = Catalyst for make in India.</a:t>
            </a:r>
          </a:p>
          <a:p>
            <a:pPr fontAlgn="ctr"/>
            <a:r>
              <a:rPr lang="en-US" dirty="0"/>
              <a:t>Need cooperative federalism though.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sector reforms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106816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Power sector reforms as “Crucible” for competitive and cooperative federalism.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sector reforms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Mains</a:t>
            </a:r>
          </a:p>
        </p:txBody>
      </p:sp>
    </p:spTree>
    <p:extLst>
      <p:ext uri="{BB962C8B-B14F-4D97-AF65-F5344CB8AC3E}">
        <p14:creationId xmlns:p14="http://schemas.microsoft.com/office/powerpoint/2010/main" val="1740387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Energy infrastructure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45443168"/>
              </p:ext>
            </p:extLst>
          </p:nvPr>
        </p:nvGraphicFramePr>
        <p:xfrm>
          <a:off x="0" y="924126"/>
          <a:ext cx="9144000" cy="5838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302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8264" cy="4793743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96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8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1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4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Type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Note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Carbon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Franklin Gothic Demi Cond" panose="020B0706030402020204" pitchFamily="34" charset="0"/>
                        </a:rPr>
                        <a:t>Peat</a:t>
                      </a:r>
                      <a:endParaRPr lang="en-US" sz="3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Highest moisture = smoke.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Most inferior.</a:t>
                      </a:r>
                      <a:endParaRPr lang="en-US" sz="27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atin typeface="Franklin Gothic Demi Cond" panose="020B0706030402020204" pitchFamily="34" charset="0"/>
                        </a:rPr>
                        <a:t>40%</a:t>
                      </a:r>
                      <a:endParaRPr lang="en-US" sz="33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693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Franklin Gothic Demi Cond" panose="020B0706030402020204" pitchFamily="34" charset="0"/>
                        </a:rPr>
                        <a:t>Lignite </a:t>
                      </a:r>
                    </a:p>
                    <a:p>
                      <a:pPr algn="ctr"/>
                      <a:r>
                        <a:rPr lang="en-US" sz="3000" dirty="0">
                          <a:latin typeface="Franklin Gothic Demi Cond" panose="020B0706030402020204" pitchFamily="34" charset="0"/>
                        </a:rPr>
                        <a:t>Brown coal</a:t>
                      </a:r>
                      <a:endParaRPr lang="en-US" sz="3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TN (</a:t>
                      </a:r>
                      <a:r>
                        <a:rPr lang="en-US" sz="2700" dirty="0" err="1">
                          <a:latin typeface="Franklin Gothic Demi Cond" panose="020B0706030402020204" pitchFamily="34" charset="0"/>
                        </a:rPr>
                        <a:t>Neyveli</a:t>
                      </a: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), Gujarat, Rajasthan</a:t>
                      </a:r>
                      <a:endParaRPr lang="en-US" sz="27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atin typeface="Franklin Gothic Demi Cond" panose="020B0706030402020204" pitchFamily="34" charset="0"/>
                        </a:rPr>
                        <a:t>40-60</a:t>
                      </a:r>
                      <a:endParaRPr lang="en-US" sz="33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Franklin Gothic Demi Cond" panose="020B0706030402020204" pitchFamily="34" charset="0"/>
                        </a:rPr>
                        <a:t>Bituminous</a:t>
                      </a:r>
                    </a:p>
                    <a:p>
                      <a:pPr algn="ctr"/>
                      <a:r>
                        <a:rPr lang="en-US" sz="3000" dirty="0">
                          <a:latin typeface="Franklin Gothic Demi Cond" panose="020B0706030402020204" pitchFamily="34" charset="0"/>
                        </a:rPr>
                        <a:t>Black-Coal</a:t>
                      </a:r>
                      <a:endParaRPr lang="en-US" sz="3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Released Bitumen</a:t>
                      </a:r>
                      <a:r>
                        <a:rPr lang="en-US" sz="2700" baseline="0" dirty="0">
                          <a:latin typeface="Franklin Gothic Demi Cond" panose="020B0706030402020204" pitchFamily="34" charset="0"/>
                        </a:rPr>
                        <a:t> liquid </a:t>
                      </a: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Upon heating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Mfg. coking coal, gas coal, steam coal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 err="1">
                          <a:latin typeface="Franklin Gothic Demi Cond" panose="020B0706030402020204" pitchFamily="34" charset="0"/>
                        </a:rPr>
                        <a:t>Chattisgarh</a:t>
                      </a: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, Jharkhand, WB, MP, Odisha</a:t>
                      </a:r>
                      <a:endParaRPr lang="en-US" sz="27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atin typeface="Franklin Gothic Demi Cond" panose="020B0706030402020204" pitchFamily="34" charset="0"/>
                        </a:rPr>
                        <a:t>60-80</a:t>
                      </a:r>
                      <a:endParaRPr lang="en-US" sz="33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693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Franklin Gothic Demi Cond" panose="020B0706030402020204" pitchFamily="34" charset="0"/>
                        </a:rPr>
                        <a:t>Anthracite</a:t>
                      </a:r>
                    </a:p>
                    <a:p>
                      <a:pPr algn="ctr"/>
                      <a:r>
                        <a:rPr lang="en-US" sz="3000" dirty="0">
                          <a:latin typeface="Franklin Gothic Demi Cond" panose="020B0706030402020204" pitchFamily="34" charset="0"/>
                        </a:rPr>
                        <a:t>hard coal</a:t>
                      </a:r>
                      <a:endParaRPr lang="en-US" sz="3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Short blue flame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>
                          <a:latin typeface="Franklin Gothic Demi Cond" panose="020B0706030402020204" pitchFamily="34" charset="0"/>
                        </a:rPr>
                        <a:t>Lowest moisture</a:t>
                      </a:r>
                      <a:endParaRPr lang="en-US" sz="27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atin typeface="Franklin Gothic Demi Cond" panose="020B0706030402020204" pitchFamily="34" charset="0"/>
                        </a:rPr>
                        <a:t>80-90</a:t>
                      </a:r>
                      <a:endParaRPr lang="en-US" sz="3300" b="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study: Coal and Minerals (</a:t>
            </a:r>
            <a:r>
              <a:rPr lang="en-US" dirty="0">
                <a:hlinkClick r:id="rId3"/>
              </a:rPr>
              <a:t>L7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30" y="914400"/>
            <a:ext cx="7843215" cy="3574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83" y="3916815"/>
            <a:ext cx="5559707" cy="20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9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77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Gases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691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83" y="306866"/>
            <a:ext cx="5806379" cy="6386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383" y="0"/>
            <a:ext cx="5806379" cy="39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India trial since 2010</a:t>
            </a:r>
          </a:p>
        </p:txBody>
      </p:sp>
      <p:sp>
        <p:nvSpPr>
          <p:cNvPr id="6" name="Speech Bubble: Rectangle 5"/>
          <p:cNvSpPr/>
          <p:nvPr/>
        </p:nvSpPr>
        <p:spPr>
          <a:xfrm>
            <a:off x="5996762" y="2775098"/>
            <a:ext cx="2860159" cy="2456121"/>
          </a:xfrm>
          <a:prstGeom prst="wedgeRectCallout">
            <a:avLst>
              <a:gd name="adj1" fmla="val -60329"/>
              <a:gd name="adj2" fmla="val -244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Not priority since</a:t>
            </a:r>
          </a:p>
          <a:p>
            <a:pPr marL="457200" indent="-457200">
              <a:buAutoNum type="arabicPeriod"/>
            </a:pPr>
            <a:r>
              <a:rPr lang="en-US" sz="2400" dirty="0"/>
              <a:t>Guar Gum (viscosity agent)  price affects</a:t>
            </a:r>
          </a:p>
          <a:p>
            <a:pPr marL="457200" indent="-457200">
              <a:buAutoNum type="arabicPeriod"/>
            </a:pPr>
            <a:r>
              <a:rPr lang="en-US" sz="2400" dirty="0"/>
              <a:t>Large area</a:t>
            </a:r>
          </a:p>
          <a:p>
            <a:pPr marL="457200" indent="-457200">
              <a:buAutoNum type="arabicPeriod"/>
            </a:pPr>
            <a:r>
              <a:rPr lang="en-US" sz="2400" dirty="0"/>
              <a:t>Lot of water</a:t>
            </a:r>
          </a:p>
        </p:txBody>
      </p:sp>
      <p:sp>
        <p:nvSpPr>
          <p:cNvPr id="7" name="Speech Bubble: Rectangle 6"/>
          <p:cNvSpPr/>
          <p:nvPr/>
        </p:nvSpPr>
        <p:spPr>
          <a:xfrm>
            <a:off x="4805915" y="6101862"/>
            <a:ext cx="4125434" cy="756138"/>
          </a:xfrm>
          <a:prstGeom prst="wedgeRectCallout">
            <a:avLst>
              <a:gd name="adj1" fmla="val -37055"/>
              <a:gd name="adj2" fmla="val -824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Shale gas- locked in rock formation, color-</a:t>
            </a:r>
            <a:r>
              <a:rPr lang="en-US" sz="2000" dirty="0" err="1"/>
              <a:t>odour</a:t>
            </a:r>
            <a:r>
              <a:rPr lang="en-US" sz="2000" dirty="0"/>
              <a:t> no; lighter than air</a:t>
            </a:r>
          </a:p>
        </p:txBody>
      </p:sp>
      <p:sp>
        <p:nvSpPr>
          <p:cNvPr id="8" name="Flowchart: Punched Tape 7"/>
          <p:cNvSpPr/>
          <p:nvPr/>
        </p:nvSpPr>
        <p:spPr>
          <a:xfrm>
            <a:off x="2721934" y="3255449"/>
            <a:ext cx="2530549" cy="489098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Hydraulic fracturing</a:t>
            </a:r>
          </a:p>
        </p:txBody>
      </p:sp>
    </p:spTree>
    <p:extLst>
      <p:ext uri="{BB962C8B-B14F-4D97-AF65-F5344CB8AC3E}">
        <p14:creationId xmlns:p14="http://schemas.microsoft.com/office/powerpoint/2010/main" val="17601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Shale gas: DG hydrocarbon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peech Bubble: Rectangle 4"/>
          <p:cNvSpPr/>
          <p:nvPr/>
        </p:nvSpPr>
        <p:spPr>
          <a:xfrm>
            <a:off x="3689147" y="5894642"/>
            <a:ext cx="2881774" cy="771971"/>
          </a:xfrm>
          <a:prstGeom prst="wedgeRectCallout">
            <a:avLst>
              <a:gd name="adj1" fmla="val -97023"/>
              <a:gd name="adj2" fmla="val 1390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but commercial production yet to begin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31287"/>
            <a:ext cx="2892056" cy="19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9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EABBFB-9C5B-45D0-B181-518A75149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DEABBFB-9C5B-45D0-B181-518A75149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37E905-F0DE-4FCD-B612-C284C1080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437E905-F0DE-4FCD-B612-C284C1080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6E9AB9-EC92-4325-BEA1-DE384F6C7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A6E9AB9-EC92-4325-BEA1-DE384F6C7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7DE187-0418-4BC7-B03D-48C160775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787DE187-0418-4BC7-B03D-48C160775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Syngas</a:t>
            </a:r>
          </a:p>
        </p:txBody>
      </p:sp>
      <p:pic>
        <p:nvPicPr>
          <p:cNvPr id="1026" name="Picture 2" descr="http://www.lincenergy.com/data/img/linc-2072-UCG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96963"/>
            <a:ext cx="6832600" cy="46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4463" y="1627056"/>
            <a:ext cx="2697124" cy="1060133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9427"/>
            </a:avLst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Franklin Gothic Heavy" panose="020B0903020102020204" pitchFamily="34" charset="0"/>
              </a:rPr>
              <a:t>Water, Oxygen</a:t>
            </a:r>
          </a:p>
          <a:p>
            <a:pPr algn="ctr"/>
            <a:r>
              <a:rPr lang="en-US" sz="2100" dirty="0">
                <a:latin typeface="Franklin Gothic Heavy" panose="020B0903020102020204" pitchFamily="34" charset="0"/>
              </a:rPr>
              <a:t>Gasification agent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007511"/>
            <a:ext cx="5750369" cy="507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Deep, unrecoverable coal reserve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5092" y="1185787"/>
            <a:ext cx="2808113" cy="1096208"/>
          </a:xfrm>
          <a:prstGeom prst="upArrow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5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Syngas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41581" y="2687189"/>
            <a:ext cx="3402419" cy="40751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ctr">
              <a:buFont typeface="+mj-lt"/>
              <a:buAutoNum type="arabicPeriod"/>
            </a:pPr>
            <a:r>
              <a:rPr lang="en-US" sz="2400" dirty="0"/>
              <a:t>Syngas: fuel; hydrogen &amp; fertilizers mfg.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400" dirty="0"/>
              <a:t>Manual mining of coal…..X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400" dirty="0"/>
              <a:t>By products like </a:t>
            </a:r>
            <a:r>
              <a:rPr lang="en-IN" sz="2400" dirty="0"/>
              <a:t>sulphur, mercury, arsenic, tar, ash particulates….remain underground.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400" dirty="0"/>
              <a:t>Less water</a:t>
            </a:r>
          </a:p>
        </p:txBody>
      </p:sp>
    </p:spTree>
    <p:extLst>
      <p:ext uri="{BB962C8B-B14F-4D97-AF65-F5344CB8AC3E}">
        <p14:creationId xmlns:p14="http://schemas.microsoft.com/office/powerpoint/2010/main" val="125343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763377"/>
            <a:ext cx="2305050" cy="1672808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CBM – methane in coal seams</a:t>
            </a:r>
          </a:p>
          <a:p>
            <a:r>
              <a:rPr lang="en-US" sz="3600" dirty="0"/>
              <a:t>1997: policy. Separate licensing for coal, and CBM (Methane blast)</a:t>
            </a:r>
          </a:p>
          <a:p>
            <a:r>
              <a:rPr lang="en-US" sz="3600" dirty="0"/>
              <a:t>1</a:t>
            </a:r>
            <a:r>
              <a:rPr lang="en-US" sz="3600" baseline="30000" dirty="0"/>
              <a:t>st</a:t>
            </a:r>
            <a:r>
              <a:rPr lang="en-US" sz="3600" dirty="0"/>
              <a:t> started: </a:t>
            </a:r>
            <a:r>
              <a:rPr lang="en-US" sz="3600" dirty="0" err="1"/>
              <a:t>Dhanbad</a:t>
            </a:r>
            <a:endParaRPr lang="en-US" sz="3600" dirty="0"/>
          </a:p>
          <a:p>
            <a:r>
              <a:rPr lang="en-US" sz="3600" dirty="0"/>
              <a:t>Essar: </a:t>
            </a:r>
            <a:r>
              <a:rPr lang="en-US" sz="3600" dirty="0" err="1"/>
              <a:t>Raniganj</a:t>
            </a:r>
            <a:r>
              <a:rPr lang="en-US" sz="3600" dirty="0"/>
              <a:t>; Reliance: </a:t>
            </a:r>
            <a:r>
              <a:rPr lang="en-US" sz="3600" dirty="0" err="1"/>
              <a:t>Sohagpur</a:t>
            </a:r>
            <a:r>
              <a:rPr lang="en-US" sz="3600" dirty="0"/>
              <a:t>, MP</a:t>
            </a:r>
          </a:p>
          <a:p>
            <a:r>
              <a:rPr lang="en-US" sz="3600" dirty="0"/>
              <a:t>Ranga Gas formula applies</a:t>
            </a:r>
          </a:p>
          <a:p>
            <a:r>
              <a:rPr lang="en-US" sz="3600" dirty="0"/>
              <a:t>Latest-survey: CIL started in its own coalmines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 bed methane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Unconventional Gas</a:t>
            </a:r>
          </a:p>
        </p:txBody>
      </p:sp>
    </p:spTree>
    <p:extLst>
      <p:ext uri="{BB962C8B-B14F-4D97-AF65-F5344CB8AC3E}">
        <p14:creationId xmlns:p14="http://schemas.microsoft.com/office/powerpoint/2010/main" val="464541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83" y="259202"/>
            <a:ext cx="6338838" cy="6215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6781" y="754912"/>
            <a:ext cx="3274828" cy="882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Farzad</a:t>
            </a:r>
            <a:r>
              <a:rPr lang="en-US" sz="2000" dirty="0"/>
              <a:t> B Gas reserve, ONGC-V + </a:t>
            </a:r>
            <a:r>
              <a:rPr lang="en-US" sz="2000" dirty="0" err="1"/>
              <a:t>Irani</a:t>
            </a:r>
            <a:r>
              <a:rPr lang="en-US" sz="2000" dirty="0"/>
              <a:t> PSU  to develop</a:t>
            </a:r>
          </a:p>
        </p:txBody>
      </p:sp>
      <p:sp>
        <p:nvSpPr>
          <p:cNvPr id="7" name="Rounded Rectangular Callout 14"/>
          <p:cNvSpPr/>
          <p:nvPr/>
        </p:nvSpPr>
        <p:spPr>
          <a:xfrm>
            <a:off x="3004343" y="2133124"/>
            <a:ext cx="3353927" cy="830513"/>
          </a:xfrm>
          <a:prstGeom prst="wedgeRoundRectCallout">
            <a:avLst>
              <a:gd name="adj1" fmla="val -41714"/>
              <a:gd name="adj2" fmla="val 6430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1.Manama declaration-2016 signed between ___ for ___ purpose?</a:t>
            </a:r>
          </a:p>
        </p:txBody>
      </p:sp>
      <p:sp>
        <p:nvSpPr>
          <p:cNvPr id="8" name="Rounded Rectangular Callout 13"/>
          <p:cNvSpPr/>
          <p:nvPr/>
        </p:nvSpPr>
        <p:spPr>
          <a:xfrm>
            <a:off x="6696483" y="3552332"/>
            <a:ext cx="1801091" cy="968814"/>
          </a:xfrm>
          <a:prstGeom prst="wedgeRoundRectCallout">
            <a:avLst>
              <a:gd name="adj1" fmla="val -60064"/>
              <a:gd name="adj2" fmla="val -256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3.This will open in Arabian sea or Red sea?</a:t>
            </a:r>
          </a:p>
        </p:txBody>
      </p:sp>
      <p:sp>
        <p:nvSpPr>
          <p:cNvPr id="9" name="Rounded Rectangular Callout 15"/>
          <p:cNvSpPr/>
          <p:nvPr/>
        </p:nvSpPr>
        <p:spPr>
          <a:xfrm>
            <a:off x="38713" y="5663961"/>
            <a:ext cx="9026156" cy="1088531"/>
          </a:xfrm>
          <a:prstGeom prst="wedgeRoundRectCallout">
            <a:avLst>
              <a:gd name="adj1" fmla="val -28739"/>
              <a:gd name="adj2" fmla="val -47614"/>
              <a:gd name="adj3" fmla="val 16667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4.Modi got highest civilian award of ___ country? (Saudi, Afghanistan both)</a:t>
            </a:r>
          </a:p>
          <a:p>
            <a:r>
              <a:rPr lang="en-US" sz="2400" dirty="0">
                <a:latin typeface="Franklin Gothic Medium Cond" panose="020B0606030402020204" pitchFamily="34" charset="0"/>
              </a:rPr>
              <a:t>5.Cheraman </a:t>
            </a:r>
            <a:r>
              <a:rPr lang="en-US" sz="2400" dirty="0" err="1">
                <a:latin typeface="Franklin Gothic Medium Cond" panose="020B0606030402020204" pitchFamily="34" charset="0"/>
              </a:rPr>
              <a:t>Juma</a:t>
            </a:r>
            <a:r>
              <a:rPr lang="en-US" sz="2400" dirty="0">
                <a:latin typeface="Franklin Gothic Medium Cond" panose="020B0606030402020204" pitchFamily="34" charset="0"/>
              </a:rPr>
              <a:t> Masjid- the Oldest mosque of India, built under </a:t>
            </a:r>
            <a:r>
              <a:rPr lang="en-US" sz="2400" dirty="0" err="1">
                <a:latin typeface="Franklin Gothic Medium Cond" panose="020B0606030402020204" pitchFamily="34" charset="0"/>
              </a:rPr>
              <a:t>Chera</a:t>
            </a:r>
            <a:r>
              <a:rPr lang="en-US" sz="2400" dirty="0">
                <a:latin typeface="Franklin Gothic Medium Cond" panose="020B0606030402020204" pitchFamily="34" charset="0"/>
              </a:rPr>
              <a:t> empire in  Kerala  state?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Farzad</a:t>
            </a:r>
            <a:r>
              <a:rPr lang="en-US" dirty="0"/>
              <a:t> B Gas reserve</a:t>
            </a:r>
          </a:p>
        </p:txBody>
      </p:sp>
    </p:spTree>
    <p:extLst>
      <p:ext uri="{BB962C8B-B14F-4D97-AF65-F5344CB8AC3E}">
        <p14:creationId xmlns:p14="http://schemas.microsoft.com/office/powerpoint/2010/main" val="103122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0975"/>
          <a:ext cx="7886700" cy="5995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CAPF 2016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3081" y="1403833"/>
            <a:ext cx="6230658" cy="5096507"/>
            <a:chOff x="1523081" y="1403833"/>
            <a:chExt cx="6230658" cy="50965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23081" y="1403833"/>
              <a:ext cx="6230658" cy="509650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67485" y="5977826"/>
              <a:ext cx="3686254" cy="522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NCERT Science Class.9 Ch4. Page.53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4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refineries in India (may be outdated)</a:t>
            </a:r>
          </a:p>
        </p:txBody>
      </p:sp>
      <p:pic>
        <p:nvPicPr>
          <p:cNvPr id="7" name="Content Placeholder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0944"/>
            <a:ext cx="5016228" cy="48642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978195"/>
            <a:ext cx="5016228" cy="352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 PSU </a:t>
            </a:r>
          </a:p>
        </p:txBody>
      </p:sp>
      <p:sp>
        <p:nvSpPr>
          <p:cNvPr id="9" name="Rectangle 8"/>
          <p:cNvSpPr/>
          <p:nvPr/>
        </p:nvSpPr>
        <p:spPr>
          <a:xfrm>
            <a:off x="5135526" y="978195"/>
            <a:ext cx="3902148" cy="30834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u="sng" dirty="0">
                <a:solidFill>
                  <a:schemeClr val="accent4"/>
                </a:solidFill>
              </a:rPr>
              <a:t>3 Private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chemeClr val="accent4"/>
                </a:solidFill>
              </a:rPr>
              <a:t>Reliance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2000" dirty="0"/>
              <a:t>Jamnagar, GJ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2000" dirty="0" err="1"/>
              <a:t>Yanam</a:t>
            </a:r>
            <a:r>
              <a:rPr lang="en-US" sz="2000" dirty="0"/>
              <a:t>, Puducherry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chemeClr val="accent4"/>
                </a:solidFill>
              </a:rPr>
              <a:t>Essar</a:t>
            </a:r>
            <a:endParaRPr lang="en-US" sz="2000" dirty="0">
              <a:solidFill>
                <a:schemeClr val="accent4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2000" dirty="0" err="1"/>
              <a:t>Vadinar</a:t>
            </a:r>
            <a:r>
              <a:rPr lang="en-US" sz="2000" dirty="0"/>
              <a:t>, GJ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solidFill>
                  <a:schemeClr val="accent4"/>
                </a:solidFill>
              </a:rPr>
              <a:t>Cairn</a:t>
            </a:r>
            <a:endParaRPr lang="en-US" sz="2000" dirty="0">
              <a:solidFill>
                <a:schemeClr val="accent4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2000" dirty="0" err="1"/>
              <a:t>Amalpuram</a:t>
            </a:r>
            <a:r>
              <a:rPr lang="en-US" sz="2000" dirty="0"/>
              <a:t>, AP</a:t>
            </a:r>
          </a:p>
          <a:p>
            <a:pPr algn="ctr"/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5135526" y="5062581"/>
            <a:ext cx="3902148" cy="11325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2 JV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Bina (MP): Bharat + Oman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Bathinda: HPCL + Mittal</a:t>
            </a:r>
          </a:p>
        </p:txBody>
      </p:sp>
    </p:spTree>
    <p:extLst>
      <p:ext uri="{BB962C8B-B14F-4D97-AF65-F5344CB8AC3E}">
        <p14:creationId xmlns:p14="http://schemas.microsoft.com/office/powerpoint/2010/main" val="2416298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Energy infrastructure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99329775"/>
              </p:ext>
            </p:extLst>
          </p:nvPr>
        </p:nvGraphicFramePr>
        <p:xfrm>
          <a:off x="0" y="924126"/>
          <a:ext cx="9144000" cy="5838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2288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73037" y="871869"/>
          <a:ext cx="8797925" cy="585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Hydrocarbon Exploration &amp; Licensing Policy (HELP)-2016</a:t>
            </a:r>
          </a:p>
        </p:txBody>
      </p:sp>
    </p:spTree>
    <p:extLst>
      <p:ext uri="{BB962C8B-B14F-4D97-AF65-F5344CB8AC3E}">
        <p14:creationId xmlns:p14="http://schemas.microsoft.com/office/powerpoint/2010/main" val="107396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3D46F8-01EF-4DE2-A068-AE8F9B341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63D46F8-01EF-4DE2-A068-AE8F9B3413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D58E34-D0AC-4159-98BF-2E1C3B70D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1D58E34-D0AC-4159-98BF-2E1C3B70D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EC2C45-8CF3-4123-A103-4C8958961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CEC2C45-8CF3-4123-A103-4C8958961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FE80D3-6696-427D-8CD3-265A96E6A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CCFE80D3-6696-427D-8CD3-265A96E6A0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688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Hydrocarbon Exploration &amp; Licensing Policy (HELP)-2016</a:t>
            </a:r>
          </a:p>
        </p:txBody>
      </p:sp>
    </p:spTree>
    <p:extLst>
      <p:ext uri="{BB962C8B-B14F-4D97-AF65-F5344CB8AC3E}">
        <p14:creationId xmlns:p14="http://schemas.microsoft.com/office/powerpoint/2010/main" val="324865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90AE10-27B5-4476-A789-F5F20907C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490AE10-27B5-4476-A789-F5F20907CF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DAA8C2-9E5B-4398-A617-234C2A7B5D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ADAA8C2-9E5B-4398-A617-234C2A7B5D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2FEDF9-6AF3-45F8-A6D9-315139737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E2FEDF9-6AF3-45F8-A6D9-315139737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24977D-9B01-4124-BBDA-371DB7E91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924977D-9B01-4124-BBDA-371DB7E91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HELP: “Graded” royalty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∝</a:t>
            </a:r>
            <a:r>
              <a:rPr lang="en-US" dirty="0"/>
              <a:t> 1/(risk &amp; cost)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7" y="1249894"/>
            <a:ext cx="7145096" cy="5169831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 rot="1084990">
            <a:off x="1182258" y="4443644"/>
            <a:ext cx="6849247" cy="1594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Land  &gt;&gt; Shallow &gt;&gt; Deepwater &gt;&gt; ultra deep</a:t>
            </a:r>
          </a:p>
        </p:txBody>
      </p:sp>
      <p:sp>
        <p:nvSpPr>
          <p:cNvPr id="8" name="Rectangle 7"/>
          <p:cNvSpPr/>
          <p:nvPr/>
        </p:nvSpPr>
        <p:spPr>
          <a:xfrm>
            <a:off x="5454502" y="3689498"/>
            <a:ext cx="3689498" cy="14885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/>
              <a:t>Marketing freedom</a:t>
            </a:r>
          </a:p>
          <a:p>
            <a:pPr algn="ctr"/>
            <a:r>
              <a:rPr lang="en-US" sz="2800" dirty="0"/>
              <a:t>No compulsion to sell to thermal/ fertilizer cos. </a:t>
            </a:r>
          </a:p>
        </p:txBody>
      </p:sp>
    </p:spTree>
    <p:extLst>
      <p:ext uri="{BB962C8B-B14F-4D97-AF65-F5344CB8AC3E}">
        <p14:creationId xmlns:p14="http://schemas.microsoft.com/office/powerpoint/2010/main" val="2096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Petro</a:t>
            </a:r>
            <a:r>
              <a:rPr lang="en-US" dirty="0"/>
              <a:t> / gas product don’t exempt from GST| </a:t>
            </a:r>
            <a:r>
              <a:rPr lang="en-US" dirty="0" err="1"/>
              <a:t>Atleast</a:t>
            </a:r>
            <a:r>
              <a:rPr lang="en-US" dirty="0"/>
              <a:t> not directly in Constitution.</a:t>
            </a:r>
          </a:p>
          <a:p>
            <a:r>
              <a:rPr lang="en-US" dirty="0" err="1"/>
              <a:t>Cess</a:t>
            </a:r>
            <a:r>
              <a:rPr lang="en-US" dirty="0"/>
              <a:t> ►all India gas pipeline; producing </a:t>
            </a:r>
            <a:r>
              <a:rPr lang="en-US" dirty="0" err="1"/>
              <a:t>states►consuming</a:t>
            </a:r>
            <a:r>
              <a:rPr lang="en-US" dirty="0"/>
              <a:t> states.</a:t>
            </a:r>
          </a:p>
          <a:p>
            <a:r>
              <a:rPr lang="en-US" dirty="0"/>
              <a:t>Max. 10 LPG cylinders to each household.</a:t>
            </a:r>
          </a:p>
          <a:p>
            <a:r>
              <a:rPr lang="en-US" dirty="0"/>
              <a:t>Imported LNG gas- power sector no custom duty. Don’t give such exemptions.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Reforms in </a:t>
            </a:r>
            <a:r>
              <a:rPr lang="en-US" dirty="0" err="1"/>
              <a:t>Petro</a:t>
            </a:r>
            <a:r>
              <a:rPr lang="en-US" dirty="0"/>
              <a:t>-gas sector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871385"/>
            <a:ext cx="2317750" cy="15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31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IYB Ch. 16 Industries► Minerals► Metallic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988" y="795523"/>
            <a:ext cx="7361615" cy="51422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3988" y="5937755"/>
            <a:ext cx="5311147" cy="8245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Atleast</a:t>
            </a:r>
            <a:r>
              <a:rPr lang="en-US" dirty="0"/>
              <a:t> memorize </a:t>
            </a:r>
          </a:p>
          <a:p>
            <a:pPr marL="342900" indent="-342900">
              <a:buAutoNum type="arabicPeriod"/>
            </a:pPr>
            <a:r>
              <a:rPr lang="en-US" dirty="0"/>
              <a:t>which ones are </a:t>
            </a:r>
            <a:r>
              <a:rPr lang="en-US" dirty="0" err="1"/>
              <a:t>metailic</a:t>
            </a:r>
            <a:r>
              <a:rPr lang="en-US" dirty="0"/>
              <a:t> and which ones are non-metallic</a:t>
            </a:r>
          </a:p>
          <a:p>
            <a:pPr marL="342900" indent="-342900">
              <a:buAutoNum type="arabicPeriod"/>
            </a:pPr>
            <a:r>
              <a:rPr lang="en-US" dirty="0"/>
              <a:t>Your states’ mineral wealth</a:t>
            </a:r>
          </a:p>
        </p:txBody>
      </p:sp>
    </p:spTree>
    <p:extLst>
      <p:ext uri="{BB962C8B-B14F-4D97-AF65-F5344CB8AC3E}">
        <p14:creationId xmlns:p14="http://schemas.microsoft.com/office/powerpoint/2010/main" val="1956699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988" y="1204407"/>
            <a:ext cx="8797925" cy="47333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IYB Ch. 16 Industries► Minerals► Non-Metallic</a:t>
            </a:r>
          </a:p>
        </p:txBody>
      </p:sp>
      <p:sp>
        <p:nvSpPr>
          <p:cNvPr id="7" name="Rectangle 6"/>
          <p:cNvSpPr/>
          <p:nvPr/>
        </p:nvSpPr>
        <p:spPr>
          <a:xfrm>
            <a:off x="153988" y="5937755"/>
            <a:ext cx="5311147" cy="8245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Atleast</a:t>
            </a:r>
            <a:r>
              <a:rPr lang="en-US" dirty="0"/>
              <a:t> memorize </a:t>
            </a:r>
          </a:p>
          <a:p>
            <a:pPr marL="342900" indent="-342900">
              <a:buAutoNum type="arabicPeriod"/>
            </a:pPr>
            <a:r>
              <a:rPr lang="en-US" dirty="0"/>
              <a:t>which ones are </a:t>
            </a:r>
            <a:r>
              <a:rPr lang="en-US" dirty="0" err="1"/>
              <a:t>metailic</a:t>
            </a:r>
            <a:r>
              <a:rPr lang="en-US" dirty="0"/>
              <a:t> and which ones are non-metallic</a:t>
            </a:r>
          </a:p>
          <a:p>
            <a:pPr marL="342900" indent="-342900">
              <a:buAutoNum type="arabicPeriod"/>
            </a:pPr>
            <a:r>
              <a:rPr lang="en-US" dirty="0"/>
              <a:t>Your states’ mineral wealth</a:t>
            </a:r>
          </a:p>
        </p:txBody>
      </p:sp>
    </p:spTree>
    <p:extLst>
      <p:ext uri="{BB962C8B-B14F-4D97-AF65-F5344CB8AC3E}">
        <p14:creationId xmlns:p14="http://schemas.microsoft.com/office/powerpoint/2010/main" val="4049143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production improved;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479989"/>
              </p:ext>
            </p:extLst>
          </p:nvPr>
        </p:nvGraphicFramePr>
        <p:xfrm>
          <a:off x="153988" y="914400"/>
          <a:ext cx="8797925" cy="5667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732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CC8729-3211-4A98-A452-3F4EFE3E1F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ECC8729-3211-4A98-A452-3F4EFE3E1F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36CF45-B710-466F-9D57-85B7EF42F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636CF45-B710-466F-9D57-85B7EF42F8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023F7B-9594-4622-AFAC-B644E6BD5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2023F7B-9594-4622-AFAC-B644E6BD55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B5009E-3E55-42D2-902B-A420BB7C3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FB5009E-3E55-42D2-902B-A420BB7C37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0" y="923731"/>
          <a:ext cx="8966718" cy="555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 Core industries in IIP: self study “L5”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198173" y="5809924"/>
            <a:ext cx="2509263" cy="4611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Overall IIP Recovery</a:t>
            </a:r>
          </a:p>
        </p:txBody>
      </p:sp>
    </p:spTree>
    <p:extLst>
      <p:ext uri="{BB962C8B-B14F-4D97-AF65-F5344CB8AC3E}">
        <p14:creationId xmlns:p14="http://schemas.microsoft.com/office/powerpoint/2010/main" val="175264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Nuke material, types of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38" y="5380890"/>
            <a:ext cx="4624943" cy="1274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/>
              <a:t>Uranium-233| 235: yes</a:t>
            </a:r>
          </a:p>
          <a:p>
            <a:pPr lvl="0"/>
            <a:r>
              <a:rPr lang="en-US" sz="2400" strike="sngStrike" dirty="0"/>
              <a:t>Uranium-238 (Natural)</a:t>
            </a:r>
            <a:r>
              <a:rPr lang="en-US" sz="2400" dirty="0"/>
              <a:t>► Plutonium / Highly enriched Uranium (235|Bomb)</a:t>
            </a:r>
          </a:p>
        </p:txBody>
      </p:sp>
      <p:sp>
        <p:nvSpPr>
          <p:cNvPr id="7" name="Rectangle 6"/>
          <p:cNvSpPr/>
          <p:nvPr/>
        </p:nvSpPr>
        <p:spPr>
          <a:xfrm>
            <a:off x="5065470" y="5380891"/>
            <a:ext cx="3753895" cy="109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/>
              <a:t>Fuse atoms► energy</a:t>
            </a:r>
          </a:p>
          <a:p>
            <a:pPr lvl="0"/>
            <a:r>
              <a:rPr lang="en-US" sz="2800" dirty="0"/>
              <a:t>Tritium, Deuterium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41" y="1567906"/>
            <a:ext cx="3800524" cy="3812985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>
          <a:xfrm>
            <a:off x="4907902" y="923192"/>
            <a:ext cx="3911463" cy="644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/>
              <a:t>1. FUSION Material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602" y="1564493"/>
            <a:ext cx="3601304" cy="3816398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783818" y="923192"/>
            <a:ext cx="3911463" cy="6447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/>
              <a:t>2. Fissile Material</a:t>
            </a:r>
          </a:p>
        </p:txBody>
      </p:sp>
    </p:spTree>
    <p:extLst>
      <p:ext uri="{BB962C8B-B14F-4D97-AF65-F5344CB8AC3E}">
        <p14:creationId xmlns:p14="http://schemas.microsoft.com/office/powerpoint/2010/main" val="388497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4781" y="154305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235 operational + 63 under construction =  298 CPSEs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0112" y="5197151"/>
            <a:ext cx="8763776" cy="13342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000" b="1" u="sng" dirty="0"/>
              <a:t>How do CPSE help public exchequer? </a:t>
            </a:r>
          </a:p>
          <a:p>
            <a:pPr fontAlgn="ctr"/>
            <a:r>
              <a:rPr lang="en-US" sz="2000" dirty="0"/>
              <a:t>dividend payment, interest on government loans</a:t>
            </a:r>
          </a:p>
          <a:p>
            <a:pPr fontAlgn="ctr"/>
            <a:r>
              <a:rPr lang="en-US" sz="2000" dirty="0"/>
              <a:t>payment of taxes and duties viz. corporate tax, custom duty, excise duty, dividend tax, sales tax and service tax. </a:t>
            </a:r>
          </a:p>
        </p:txBody>
      </p:sp>
    </p:spTree>
    <p:extLst>
      <p:ext uri="{BB962C8B-B14F-4D97-AF65-F5344CB8AC3E}">
        <p14:creationId xmlns:p14="http://schemas.microsoft.com/office/powerpoint/2010/main" val="934426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Energy infrastructure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77209324"/>
              </p:ext>
            </p:extLst>
          </p:nvPr>
        </p:nvGraphicFramePr>
        <p:xfrm>
          <a:off x="0" y="924126"/>
          <a:ext cx="9144000" cy="5838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239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9E1B6CD-18A7-41AC-BBF0-59D00D999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07DEEBD-1044-4451-B620-B2BA19452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1EC36F6-6BEC-46DC-B827-BD8D9502E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94B5903-8B9B-4641-844C-2992134BE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97CE0C2-A8BF-40C5-A64D-98ED3BFDC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1C13C934-E44C-4051-A337-78A93347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A00FBFF-EAF4-46FD-A2AB-B68411AAE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DFC38699-2EBA-43BD-9152-8B7B5C1F7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BC9C9514-6FFB-4B6E-9A6B-F88BD32CF5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EC8D9A4B-56B9-463D-A036-DD71B366F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493"/>
          <a:stretch/>
        </p:blipFill>
        <p:spPr>
          <a:xfrm>
            <a:off x="-19050" y="0"/>
            <a:ext cx="9163050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610261"/>
              </p:ext>
            </p:extLst>
          </p:nvPr>
        </p:nvGraphicFramePr>
        <p:xfrm>
          <a:off x="0" y="690466"/>
          <a:ext cx="9246637" cy="6261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BES165: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04514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Nuke Reactor: Fast Breeder</a:t>
            </a:r>
          </a:p>
        </p:txBody>
      </p:sp>
      <p:sp>
        <p:nvSpPr>
          <p:cNvPr id="6" name="Callout: Left-Right Arrow 5"/>
          <p:cNvSpPr/>
          <p:nvPr/>
        </p:nvSpPr>
        <p:spPr>
          <a:xfrm>
            <a:off x="2399403" y="1051694"/>
            <a:ext cx="4102598" cy="107302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7576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Aim: produce more fuel than it consumes</a:t>
            </a:r>
          </a:p>
        </p:txBody>
      </p:sp>
      <p:sp>
        <p:nvSpPr>
          <p:cNvPr id="7" name="Callout: Down Arrow 6"/>
          <p:cNvSpPr/>
          <p:nvPr/>
        </p:nvSpPr>
        <p:spPr>
          <a:xfrm>
            <a:off x="3367454" y="4820532"/>
            <a:ext cx="5584460" cy="2354709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290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/>
              <a:t>Experimental/ Research Reactor KAMINI</a:t>
            </a:r>
          </a:p>
          <a:p>
            <a:pPr algn="r"/>
            <a:r>
              <a:rPr lang="en-US" sz="2400" dirty="0" err="1"/>
              <a:t>Kalpakkam</a:t>
            </a:r>
            <a:r>
              <a:rPr lang="en-US" sz="2400" dirty="0"/>
              <a:t> Mini. Reactor (1996|30kW)</a:t>
            </a:r>
          </a:p>
          <a:p>
            <a:pPr algn="r"/>
            <a:r>
              <a:rPr lang="en-US" sz="2400" dirty="0"/>
              <a:t>World’s only to use U-233 from Thorium</a:t>
            </a:r>
          </a:p>
          <a:p>
            <a:pPr algn="r"/>
            <a:r>
              <a:rPr lang="en-US" sz="2400" dirty="0"/>
              <a:t>Purpose: nuke-radiography.</a:t>
            </a:r>
          </a:p>
        </p:txBody>
      </p:sp>
      <p:sp>
        <p:nvSpPr>
          <p:cNvPr id="8" name="Arrow: Striped Right 7"/>
          <p:cNvSpPr/>
          <p:nvPr/>
        </p:nvSpPr>
        <p:spPr>
          <a:xfrm>
            <a:off x="2677886" y="4292082"/>
            <a:ext cx="3909526" cy="298579"/>
          </a:xfrm>
          <a:prstGeom prst="stripedRightArrow">
            <a:avLst/>
          </a:prstGeom>
          <a:solidFill>
            <a:srgbClr val="FF0000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379" y="1268963"/>
            <a:ext cx="1442358" cy="115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705" y="1225403"/>
            <a:ext cx="1442358" cy="1153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611" y="1268963"/>
            <a:ext cx="1442358" cy="11538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312" y="499113"/>
            <a:ext cx="1442358" cy="11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DBEB1F-6FE1-4F3B-B020-69C15B4DD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5DBEB1F-6FE1-4F3B-B020-69C15B4DD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751CA2-1E62-4CEC-AE86-DAC542A04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F751CA2-1E62-4CEC-AE86-DAC542A04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580A6D-C33E-4A83-BC0C-F72EBBFF7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3580A6D-C33E-4A83-BC0C-F72EBBFF7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269495-2151-44CA-ACE8-9FBA3553F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11269495-2151-44CA-ACE8-9FBA3553F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5A13B2-4D66-4441-858F-AB1DD589E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55A13B2-4D66-4441-858F-AB1DD589E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BBC59B-F0E9-4CE4-9A01-9D0F95989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1BBBC59B-F0E9-4CE4-9A01-9D0F95989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4843A0-23B1-430F-B4FD-4CF55E399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934843A0-23B1-430F-B4FD-4CF55E399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32D891-4CA3-441A-ABEB-F14BE2BF9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5432D891-4CA3-441A-ABEB-F14BE2BF96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8A2B83-7F07-4365-9E18-C322A1B41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BF8A2B83-7F07-4365-9E18-C322A1B413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16BA06-5910-43AA-98FB-71C8E43FD5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C116BA06-5910-43AA-98FB-71C8E43FD5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7EAEF7-0B1C-4EEE-8FDF-29780B5FA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F87EAEF7-0B1C-4EEE-8FDF-29780B5FAD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EA7071-507E-4EE8-BE0D-8179E2CAB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A0EA7071-507E-4EE8-BE0D-8179E2CAB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718C29-760C-4B6C-B18F-5F8C95733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99718C29-760C-4B6C-B18F-5F8C957332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Nuke Reactors: types of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8" y="717268"/>
            <a:ext cx="5214221" cy="27799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7109" y="920789"/>
            <a:ext cx="3704254" cy="237291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u="sng" dirty="0"/>
              <a:t>Boiling Water Reactor (BWR)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Same water as coolant, moderator, steam-source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Con: leakage can spread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89" y="3985564"/>
            <a:ext cx="5214221" cy="2600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7111" y="3700746"/>
            <a:ext cx="3806890" cy="30994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Pressurized water (PWR)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Separate water as (coolant, moderator) vs. steam-source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U-235 (enriched)► Heavy water as moderator PHWR e.g. </a:t>
            </a:r>
            <a:r>
              <a:rPr lang="en-US" sz="2400" dirty="0" err="1"/>
              <a:t>Kakrapar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Thorium fuel► Advanced Heavy Water (AHWR), BARC</a:t>
            </a:r>
          </a:p>
        </p:txBody>
      </p:sp>
    </p:spTree>
    <p:extLst>
      <p:ext uri="{BB962C8B-B14F-4D97-AF65-F5344CB8AC3E}">
        <p14:creationId xmlns:p14="http://schemas.microsoft.com/office/powerpoint/2010/main" val="190064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7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1992: </a:t>
            </a:r>
            <a:r>
              <a:rPr lang="en-US" dirty="0" err="1"/>
              <a:t>Kakrapar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strike="sngStrike" dirty="0"/>
              <a:t>Surat </a:t>
            </a:r>
            <a:r>
              <a:rPr lang="en-US" dirty="0"/>
              <a:t>District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21" y="894810"/>
            <a:ext cx="5997737" cy="299139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262849" y="4532086"/>
          <a:ext cx="8806507" cy="2325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peech Bubble: Rectangle 4"/>
          <p:cNvSpPr/>
          <p:nvPr/>
        </p:nvSpPr>
        <p:spPr>
          <a:xfrm>
            <a:off x="6129958" y="2136531"/>
            <a:ext cx="2732688" cy="1565031"/>
          </a:xfrm>
          <a:prstGeom prst="wedgeRectCallout">
            <a:avLst>
              <a:gd name="adj1" fmla="val -65752"/>
              <a:gd name="adj2" fmla="val -17104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Pipe carrying heavy water leaked</a:t>
            </a:r>
          </a:p>
          <a:p>
            <a:pPr algn="ctr"/>
            <a:r>
              <a:rPr lang="en-US" sz="2800" dirty="0"/>
              <a:t>2016, March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667138" y="4227445"/>
            <a:ext cx="7809723" cy="5105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IAEA Danger classification </a:t>
            </a:r>
          </a:p>
        </p:txBody>
      </p:sp>
      <p:sp>
        <p:nvSpPr>
          <p:cNvPr id="7" name="Speech Bubble: Rectangle 6"/>
          <p:cNvSpPr/>
          <p:nvPr/>
        </p:nvSpPr>
        <p:spPr>
          <a:xfrm>
            <a:off x="6411312" y="974249"/>
            <a:ext cx="2451334" cy="782516"/>
          </a:xfrm>
          <a:prstGeom prst="wedgeRectCallout">
            <a:avLst>
              <a:gd name="adj1" fmla="val -58220"/>
              <a:gd name="adj2" fmla="val -833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Ukai</a:t>
            </a:r>
            <a:r>
              <a:rPr lang="en-US" sz="2800" dirty="0"/>
              <a:t> Dam ‘72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7851" y="4570633"/>
            <a:ext cx="2494818" cy="19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71A5B3-DB6B-4D0C-A3C3-A4AB9321FE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73FA98-8124-4208-AA6D-AB609BC26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D59970-E6A7-4D56-88DF-A2E67DC38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plants in India (list 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304" y="1012173"/>
            <a:ext cx="4987392" cy="554154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65111" y="3334326"/>
            <a:ext cx="2939142" cy="897239"/>
            <a:chOff x="541176" y="3211907"/>
            <a:chExt cx="2939142" cy="1126828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TARAPUR:BWR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1033" y="3211907"/>
              <a:ext cx="1119285" cy="1126828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686521" y="5773038"/>
            <a:ext cx="3480318" cy="897239"/>
            <a:chOff x="541176" y="3211907"/>
            <a:chExt cx="2939142" cy="1126828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Kudankulam</a:t>
              </a:r>
              <a:r>
                <a:rPr lang="en-US" sz="2400" dirty="0"/>
                <a:t>:</a:t>
              </a:r>
            </a:p>
            <a:p>
              <a:pPr algn="ctr"/>
              <a:r>
                <a:rPr lang="en-US" sz="2400" dirty="0"/>
                <a:t>PWR (VVER)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1033" y="3211907"/>
              <a:ext cx="1119285" cy="1126828"/>
            </a:xfrm>
            <a:prstGeom prst="rect">
              <a:avLst/>
            </a:prstGeom>
          </p:spPr>
        </p:pic>
      </p:grpSp>
      <p:sp>
        <p:nvSpPr>
          <p:cNvPr id="10" name="Speech Bubble: Rectangle 9"/>
          <p:cNvSpPr/>
          <p:nvPr/>
        </p:nvSpPr>
        <p:spPr>
          <a:xfrm>
            <a:off x="671805" y="6077319"/>
            <a:ext cx="4014716" cy="606490"/>
          </a:xfrm>
          <a:prstGeom prst="wedgeRectCallout">
            <a:avLst>
              <a:gd name="adj1" fmla="val 61239"/>
              <a:gd name="adj2" fmla="val 19423"/>
            </a:avLst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water cooled, water moderated (Russian)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3185" y="2142734"/>
            <a:ext cx="3032448" cy="897239"/>
            <a:chOff x="541176" y="3211907"/>
            <a:chExt cx="3032448" cy="1126828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Kakrapar</a:t>
              </a:r>
              <a:r>
                <a:rPr lang="en-US" sz="2400" dirty="0"/>
                <a:t>: PHWR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4339" y="3211907"/>
              <a:ext cx="1119285" cy="112682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247261" y="707892"/>
            <a:ext cx="3032448" cy="897239"/>
            <a:chOff x="541176" y="3211907"/>
            <a:chExt cx="3032448" cy="1126828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Narora</a:t>
              </a:r>
              <a:r>
                <a:rPr lang="en-US" sz="2400" dirty="0"/>
                <a:t>: PHWR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4339" y="3211907"/>
              <a:ext cx="1119285" cy="112682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198985" y="4452067"/>
            <a:ext cx="2939142" cy="897239"/>
            <a:chOff x="541176" y="3211907"/>
            <a:chExt cx="2939142" cy="1126828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Kaiga</a:t>
              </a:r>
              <a:r>
                <a:rPr lang="en-US" sz="2400" dirty="0"/>
                <a:t>: PHWR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1033" y="3211907"/>
              <a:ext cx="1119285" cy="11268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71805" y="949110"/>
            <a:ext cx="3032448" cy="897239"/>
            <a:chOff x="541176" y="3211907"/>
            <a:chExt cx="3032448" cy="1126828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Rawatbhata</a:t>
              </a:r>
              <a:r>
                <a:rPr lang="en-US" sz="2400" dirty="0"/>
                <a:t>: PHWR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4339" y="3211907"/>
              <a:ext cx="1119285" cy="11268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919475" y="4998597"/>
            <a:ext cx="3480318" cy="897239"/>
            <a:chOff x="541176" y="3211907"/>
            <a:chExt cx="2939142" cy="112682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541176" y="3293706"/>
              <a:ext cx="2155371" cy="10450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Kalpakkam</a:t>
              </a:r>
              <a:r>
                <a:rPr lang="en-US" sz="2400" dirty="0"/>
                <a:t> FBR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1033" y="3211907"/>
              <a:ext cx="1119285" cy="1126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97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IJ_4_3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_4_3" id="{26C227C6-81A2-429E-9440-6FF41A718CBE}" vid="{5EBBA0B2-39A4-4093-B826-9E91A06544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BRIJ_4_3</Template>
  <TotalTime>174</TotalTime>
  <Words>3093</Words>
  <Application>Microsoft Office PowerPoint</Application>
  <PresentationFormat>On-screen Show (4:3)</PresentationFormat>
  <Paragraphs>592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Adobe Gothic Std B</vt:lpstr>
      <vt:lpstr>Arial Unicode MS</vt:lpstr>
      <vt:lpstr>Arial</vt:lpstr>
      <vt:lpstr>Calibri</vt:lpstr>
      <vt:lpstr>Courier New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Shruti</vt:lpstr>
      <vt:lpstr>Wingdings</vt:lpstr>
      <vt:lpstr>BRIJ_4_3</vt:lpstr>
      <vt:lpstr>BES165: Infrastructure</vt:lpstr>
      <vt:lpstr>PowerPoint Presentation</vt:lpstr>
      <vt:lpstr>PowerPoint Presentation</vt:lpstr>
      <vt:lpstr>PowerPoint Presentation</vt:lpstr>
      <vt:lpstr>Nuke material, types of</vt:lpstr>
      <vt:lpstr>Types of Nuke Reactor: Fast Breeder</vt:lpstr>
      <vt:lpstr>Nuke Reactors: types of </vt:lpstr>
      <vt:lpstr>1992: Kakrapar, Tapi Surat District</vt:lpstr>
      <vt:lpstr>Nuclear plants in India (list not exhaustive)</vt:lpstr>
      <vt:lpstr>Nuclear plants (proposed) List not exhaustive</vt:lpstr>
      <vt:lpstr>PowerPoint Presentation</vt:lpstr>
      <vt:lpstr>India’s nuke program: Stages of-</vt:lpstr>
      <vt:lpstr>4 export control groups: Chronology</vt:lpstr>
      <vt:lpstr>2016: Became member of MTCR + SCO</vt:lpstr>
      <vt:lpstr>PowerPoint Presentation</vt:lpstr>
      <vt:lpstr>“DESHI” (=thermal) Electricity in India</vt:lpstr>
      <vt:lpstr>Power ministry organization (Yearbook)</vt:lpstr>
      <vt:lpstr>Electricity: Modi Schemes (Chronology)</vt:lpstr>
      <vt:lpstr>Power Ministry►LED program</vt:lpstr>
      <vt:lpstr>Bulb theory (!)</vt:lpstr>
      <vt:lpstr>LED: Light emitting diodes</vt:lpstr>
      <vt:lpstr>Electricity: Modi Schemes (Chronological)</vt:lpstr>
      <vt:lpstr>DISCOM Debt: Avg cost of supply &gt; Avg. Tariff</vt:lpstr>
      <vt:lpstr>Open Access policy?</vt:lpstr>
      <vt:lpstr>Ujwal DISCOM Assurance Yojana (UDAY)</vt:lpstr>
      <vt:lpstr>PowerPoint Presentation</vt:lpstr>
      <vt:lpstr>Electricity scene in India</vt:lpstr>
      <vt:lpstr>Survey solution</vt:lpstr>
      <vt:lpstr>PowerPoint Presentation</vt:lpstr>
      <vt:lpstr>Power sector reforms</vt:lpstr>
      <vt:lpstr>Power sector reforms</vt:lpstr>
      <vt:lpstr>PowerPoint Presentation</vt:lpstr>
      <vt:lpstr>Self study: Coal and Minerals (L7)</vt:lpstr>
      <vt:lpstr>Types of Gases</vt:lpstr>
      <vt:lpstr>PowerPoint Presentation</vt:lpstr>
      <vt:lpstr>Shale gas: DG hydrocarbon</vt:lpstr>
      <vt:lpstr>Syngas</vt:lpstr>
      <vt:lpstr>Coal bed methane</vt:lpstr>
      <vt:lpstr>Farzad B Gas reserve</vt:lpstr>
      <vt:lpstr>How many refineries in India (may be outdated)</vt:lpstr>
      <vt:lpstr>PowerPoint Presentation</vt:lpstr>
      <vt:lpstr>Hydrocarbon Exploration &amp; Licensing Policy (HELP)-2016</vt:lpstr>
      <vt:lpstr>Hydrocarbon Exploration &amp; Licensing Policy (HELP)-2016</vt:lpstr>
      <vt:lpstr>HELP: “Graded” royalty ∝ 1/(risk &amp; cost)</vt:lpstr>
      <vt:lpstr>Reforms in Petro-gas sector</vt:lpstr>
      <vt:lpstr>IYB Ch. 16 Industries► Minerals► Metallic</vt:lpstr>
      <vt:lpstr>IYB Ch. 16 Industries► Minerals► Non-Metallic</vt:lpstr>
      <vt:lpstr>Mining production improved; </vt:lpstr>
      <vt:lpstr>8 Core industries in IIP: self study “L5”</vt:lpstr>
      <vt:lpstr>235 operational + 63 under construction =  298 CPSEs</vt:lpstr>
      <vt:lpstr>PowerPoint Presentation</vt:lpstr>
      <vt:lpstr>BES165: Infrastructure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50</cp:revision>
  <dcterms:created xsi:type="dcterms:W3CDTF">2016-07-25T17:38:01Z</dcterms:created>
  <dcterms:modified xsi:type="dcterms:W3CDTF">2016-07-28T13:22:16Z</dcterms:modified>
</cp:coreProperties>
</file>